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changesInfos/changesInfo1.xml" ContentType="application/vnd.ms-powerpoint.changes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5"/>
  </p:sldMasterIdLst>
  <p:notesMasterIdLst>
    <p:notesMasterId r:id="rId47"/>
  </p:notesMasterIdLst>
  <p:sldIdLst>
    <p:sldId id="2147478777" r:id="rId6"/>
    <p:sldId id="2147478775" r:id="rId7"/>
    <p:sldId id="2147478819" r:id="rId8"/>
    <p:sldId id="2147478778" r:id="rId9"/>
    <p:sldId id="2147478779" r:id="rId10"/>
    <p:sldId id="2147478809" r:id="rId11"/>
    <p:sldId id="2147478810" r:id="rId12"/>
    <p:sldId id="2147478811" r:id="rId13"/>
    <p:sldId id="2147478813" r:id="rId14"/>
    <p:sldId id="2147478780" r:id="rId15"/>
    <p:sldId id="2147478781" r:id="rId16"/>
    <p:sldId id="2147478782" r:id="rId17"/>
    <p:sldId id="2147478783" r:id="rId18"/>
    <p:sldId id="2147478784" r:id="rId19"/>
    <p:sldId id="2147478820" r:id="rId20"/>
    <p:sldId id="2147478814" r:id="rId21"/>
    <p:sldId id="2147478785" r:id="rId22"/>
    <p:sldId id="2147478807" r:id="rId23"/>
    <p:sldId id="2147478808" r:id="rId24"/>
    <p:sldId id="2147478821" r:id="rId25"/>
    <p:sldId id="2147478791" r:id="rId26"/>
    <p:sldId id="2147478792" r:id="rId27"/>
    <p:sldId id="2147478822" r:id="rId28"/>
    <p:sldId id="2147478795" r:id="rId29"/>
    <p:sldId id="2147478796" r:id="rId30"/>
    <p:sldId id="2147478798" r:id="rId31"/>
    <p:sldId id="2147478799" r:id="rId32"/>
    <p:sldId id="2147478800" r:id="rId33"/>
    <p:sldId id="2147478801" r:id="rId34"/>
    <p:sldId id="2147478815" r:id="rId35"/>
    <p:sldId id="2147478802" r:id="rId36"/>
    <p:sldId id="2147478823" r:id="rId37"/>
    <p:sldId id="2147478806" r:id="rId38"/>
    <p:sldId id="2147478804" r:id="rId39"/>
    <p:sldId id="2147478786" r:id="rId40"/>
    <p:sldId id="2147478787" r:id="rId41"/>
    <p:sldId id="2147478788" r:id="rId42"/>
    <p:sldId id="2147478789" r:id="rId43"/>
    <p:sldId id="2147478790" r:id="rId44"/>
    <p:sldId id="2147478794" r:id="rId45"/>
    <p:sldId id="2147478793" r:id="rId46"/>
  </p:sldIdLst>
  <p:sldSz cx="12192000" cy="6858000"/>
  <p:notesSz cx="6858000" cy="9144000"/>
  <p:defaultTextStyle>
    <a:defPPr>
      <a:defRPr lang="en-GB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stall Guide" id="{87276671-2874-45E3-80BC-44765CF9C68E}">
          <p14:sldIdLst>
            <p14:sldId id="2147478777"/>
            <p14:sldId id="2147478775"/>
          </p14:sldIdLst>
        </p14:section>
        <p14:section name="Solution Import" id="{16145E2A-7E67-4307-AF06-D0F30DD4A42C}">
          <p14:sldIdLst>
            <p14:sldId id="2147478819"/>
            <p14:sldId id="2147478778"/>
            <p14:sldId id="2147478779"/>
            <p14:sldId id="2147478809"/>
            <p14:sldId id="2147478810"/>
            <p14:sldId id="2147478811"/>
            <p14:sldId id="2147478813"/>
            <p14:sldId id="2147478780"/>
            <p14:sldId id="2147478781"/>
            <p14:sldId id="2147478782"/>
            <p14:sldId id="2147478783"/>
            <p14:sldId id="2147478784"/>
          </p14:sldIdLst>
        </p14:section>
        <p14:section name="App Enable" id="{860B9DC6-F3B4-4939-9B4B-9B873B37B353}">
          <p14:sldIdLst>
            <p14:sldId id="2147478820"/>
            <p14:sldId id="2147478814"/>
            <p14:sldId id="2147478785"/>
            <p14:sldId id="2147478807"/>
            <p14:sldId id="2147478808"/>
          </p14:sldIdLst>
        </p14:section>
        <p14:section name="PowerBI Datasource Check" id="{2CF9B7D0-7C32-4A2E-AB0C-B4637C2FE011}">
          <p14:sldIdLst>
            <p14:sldId id="2147478821"/>
            <p14:sldId id="2147478791"/>
            <p14:sldId id="2147478792"/>
          </p14:sldIdLst>
        </p14:section>
        <p14:section name="PowerBI App Conf" id="{1275A21B-D1C4-48AF-9C7B-1F313D7C901A}">
          <p14:sldIdLst>
            <p14:sldId id="2147478822"/>
            <p14:sldId id="2147478795"/>
            <p14:sldId id="2147478796"/>
            <p14:sldId id="2147478798"/>
            <p14:sldId id="2147478799"/>
            <p14:sldId id="2147478800"/>
            <p14:sldId id="2147478801"/>
            <p14:sldId id="2147478815"/>
            <p14:sldId id="2147478802"/>
          </p14:sldIdLst>
        </p14:section>
        <p14:section name="Troubleshooting" id="{60E3EEEC-66BB-42CC-A663-80EB4EFE73B1}">
          <p14:sldIdLst>
            <p14:sldId id="2147478823"/>
          </p14:sldIdLst>
        </p14:section>
        <p14:section name="App Conf" id="{F417CFDD-BE35-4727-85F4-9170D31D8C4B}">
          <p14:sldIdLst>
            <p14:sldId id="2147478806"/>
            <p14:sldId id="2147478804"/>
            <p14:sldId id="2147478786"/>
            <p14:sldId id="2147478787"/>
            <p14:sldId id="2147478788"/>
            <p14:sldId id="2147478789"/>
            <p14:sldId id="2147478790"/>
          </p14:sldIdLst>
        </p14:section>
        <p14:section name="Power BI Dataset Config" id="{9B3FCD95-C69C-40E1-96B5-D18F37BA4485}">
          <p14:sldIdLst>
            <p14:sldId id="2147478794"/>
            <p14:sldId id="214747879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30D341A2-3C74-7AFD-9B50-2AEC5B5AD4ED}" name="Nicolas Kirrmann" initials="NK" userId="S::nicolask@microsoft.com::82063de6-9c6f-4790-b8fa-98feff280277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5B3A8"/>
    <a:srgbClr val="0F9236"/>
    <a:srgbClr val="FB3800"/>
    <a:srgbClr val="5CACFB"/>
    <a:srgbClr val="3789F7"/>
    <a:srgbClr val="14838B"/>
    <a:srgbClr val="849EDC"/>
    <a:srgbClr val="CD8964"/>
    <a:srgbClr val="9D339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279" autoAdjust="0"/>
    <p:restoredTop sz="94182" autoAdjust="0"/>
  </p:normalViewPr>
  <p:slideViewPr>
    <p:cSldViewPr snapToGrid="0">
      <p:cViewPr varScale="1">
        <p:scale>
          <a:sx n="100" d="100"/>
          <a:sy n="100" d="100"/>
        </p:scale>
        <p:origin x="66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microsoft.com/office/2018/10/relationships/authors" Target="authors.xml"/><Relationship Id="rId5" Type="http://schemas.openxmlformats.org/officeDocument/2006/relationships/slideMaster" Target="slideMasters/slideMaster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microsoft.com/office/2016/11/relationships/changesInfo" Target="changesInfos/changesInfo1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presProps" Target="presProps.xml"/><Relationship Id="rId8" Type="http://schemas.openxmlformats.org/officeDocument/2006/relationships/slide" Target="slides/slide3.xml"/><Relationship Id="rId51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icolas Kirrmann" userId="82063de6-9c6f-4790-b8fa-98feff280277" providerId="ADAL" clId="{6941C9D2-11E2-4EF0-A63E-239927E9E228}"/>
    <pc:docChg chg="delSld delSection modSection">
      <pc:chgData name="Nicolas Kirrmann" userId="82063de6-9c6f-4790-b8fa-98feff280277" providerId="ADAL" clId="{6941C9D2-11E2-4EF0-A63E-239927E9E228}" dt="2023-10-12T12:02:14.828" v="3" actId="17851"/>
      <pc:docMkLst>
        <pc:docMk/>
      </pc:docMkLst>
      <pc:sldChg chg="del">
        <pc:chgData name="Nicolas Kirrmann" userId="82063de6-9c6f-4790-b8fa-98feff280277" providerId="ADAL" clId="{6941C9D2-11E2-4EF0-A63E-239927E9E228}" dt="2023-10-12T12:02:12.208" v="2" actId="47"/>
        <pc:sldMkLst>
          <pc:docMk/>
          <pc:sldMk cId="2935544358" sldId="2147478729"/>
        </pc:sldMkLst>
      </pc:sldChg>
      <pc:sldChg chg="del">
        <pc:chgData name="Nicolas Kirrmann" userId="82063de6-9c6f-4790-b8fa-98feff280277" providerId="ADAL" clId="{6941C9D2-11E2-4EF0-A63E-239927E9E228}" dt="2023-10-12T12:01:48.137" v="0" actId="47"/>
        <pc:sldMkLst>
          <pc:docMk/>
          <pc:sldMk cId="762471326" sldId="2147478730"/>
        </pc:sldMkLst>
      </pc:sldChg>
      <pc:sldChg chg="del">
        <pc:chgData name="Nicolas Kirrmann" userId="82063de6-9c6f-4790-b8fa-98feff280277" providerId="ADAL" clId="{6941C9D2-11E2-4EF0-A63E-239927E9E228}" dt="2023-10-12T12:01:48.137" v="0" actId="47"/>
        <pc:sldMkLst>
          <pc:docMk/>
          <pc:sldMk cId="697131859" sldId="2147478769"/>
        </pc:sldMkLst>
      </pc:sldChg>
      <pc:sldChg chg="del">
        <pc:chgData name="Nicolas Kirrmann" userId="82063de6-9c6f-4790-b8fa-98feff280277" providerId="ADAL" clId="{6941C9D2-11E2-4EF0-A63E-239927E9E228}" dt="2023-10-12T12:01:48.137" v="0" actId="47"/>
        <pc:sldMkLst>
          <pc:docMk/>
          <pc:sldMk cId="1503586913" sldId="2147478770"/>
        </pc:sldMkLst>
      </pc:sldChg>
      <pc:sldChg chg="del">
        <pc:chgData name="Nicolas Kirrmann" userId="82063de6-9c6f-4790-b8fa-98feff280277" providerId="ADAL" clId="{6941C9D2-11E2-4EF0-A63E-239927E9E228}" dt="2023-10-12T12:01:48.137" v="0" actId="47"/>
        <pc:sldMkLst>
          <pc:docMk/>
          <pc:sldMk cId="3581991153" sldId="2147478771"/>
        </pc:sldMkLst>
      </pc:sldChg>
      <pc:sldChg chg="del">
        <pc:chgData name="Nicolas Kirrmann" userId="82063de6-9c6f-4790-b8fa-98feff280277" providerId="ADAL" clId="{6941C9D2-11E2-4EF0-A63E-239927E9E228}" dt="2023-10-12T12:01:48.137" v="0" actId="47"/>
        <pc:sldMkLst>
          <pc:docMk/>
          <pc:sldMk cId="4260377684" sldId="2147478772"/>
        </pc:sldMkLst>
      </pc:sldChg>
      <pc:sldChg chg="del">
        <pc:chgData name="Nicolas Kirrmann" userId="82063de6-9c6f-4790-b8fa-98feff280277" providerId="ADAL" clId="{6941C9D2-11E2-4EF0-A63E-239927E9E228}" dt="2023-10-12T12:01:48.137" v="0" actId="47"/>
        <pc:sldMkLst>
          <pc:docMk/>
          <pc:sldMk cId="702049605" sldId="2147478774"/>
        </pc:sldMkLst>
      </pc:sldChg>
      <pc:sldChg chg="del">
        <pc:chgData name="Nicolas Kirrmann" userId="82063de6-9c6f-4790-b8fa-98feff280277" providerId="ADAL" clId="{6941C9D2-11E2-4EF0-A63E-239927E9E228}" dt="2023-10-12T12:01:48.137" v="0" actId="47"/>
        <pc:sldMkLst>
          <pc:docMk/>
          <pc:sldMk cId="903760400" sldId="2147478776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2102985-97D8-4F1C-8612-ECAB43BC43B7}" type="doc">
      <dgm:prSet loTypeId="urn:microsoft.com/office/officeart/2005/8/layout/process1" loCatId="process" qsTypeId="urn:microsoft.com/office/officeart/2005/8/quickstyle/simple1" qsCatId="simple" csTypeId="urn:microsoft.com/office/officeart/2005/8/colors/accent0_1" csCatId="mainScheme" phldr="1"/>
      <dgm:spPr/>
    </dgm:pt>
    <dgm:pt modelId="{1A4A26F7-86B4-4111-89DB-3653A5F8F86C}">
      <dgm:prSet phldrT="[Text]"/>
      <dgm:spPr/>
      <dgm:t>
        <a:bodyPr/>
        <a:lstStyle/>
        <a:p>
          <a:r>
            <a:rPr lang="en-GB" dirty="0"/>
            <a:t>Install the solution</a:t>
          </a:r>
        </a:p>
      </dgm:t>
    </dgm:pt>
    <dgm:pt modelId="{C865BF1E-4BF2-4E13-B365-AC01CAF98A0F}" type="parTrans" cxnId="{EAADFBA8-75CA-4E24-A9DC-D02EE96C5B27}">
      <dgm:prSet/>
      <dgm:spPr/>
      <dgm:t>
        <a:bodyPr/>
        <a:lstStyle/>
        <a:p>
          <a:endParaRPr lang="en-GB"/>
        </a:p>
      </dgm:t>
    </dgm:pt>
    <dgm:pt modelId="{F6709A05-2B5F-44B9-8573-8C01ED3D178B}" type="sibTrans" cxnId="{EAADFBA8-75CA-4E24-A9DC-D02EE96C5B27}">
      <dgm:prSet/>
      <dgm:spPr/>
      <dgm:t>
        <a:bodyPr/>
        <a:lstStyle/>
        <a:p>
          <a:endParaRPr lang="en-GB"/>
        </a:p>
      </dgm:t>
    </dgm:pt>
    <dgm:pt modelId="{48812E1A-449D-42A8-958F-314B22F9C2A5}">
      <dgm:prSet phldrT="[Text]"/>
      <dgm:spPr/>
      <dgm:t>
        <a:bodyPr/>
        <a:lstStyle/>
        <a:p>
          <a:r>
            <a:rPr lang="en-GB" dirty="0"/>
            <a:t>Approve App Connections</a:t>
          </a:r>
        </a:p>
      </dgm:t>
    </dgm:pt>
    <dgm:pt modelId="{DB5158A7-C1CD-4BCC-8604-03F61C374A93}" type="parTrans" cxnId="{D27316FB-AD77-492E-A181-E66578A21F0C}">
      <dgm:prSet/>
      <dgm:spPr/>
      <dgm:t>
        <a:bodyPr/>
        <a:lstStyle/>
        <a:p>
          <a:endParaRPr lang="en-GB"/>
        </a:p>
      </dgm:t>
    </dgm:pt>
    <dgm:pt modelId="{61A1DC65-A018-42D5-A595-64182C76DE8D}" type="sibTrans" cxnId="{D27316FB-AD77-492E-A181-E66578A21F0C}">
      <dgm:prSet/>
      <dgm:spPr/>
      <dgm:t>
        <a:bodyPr/>
        <a:lstStyle/>
        <a:p>
          <a:endParaRPr lang="en-GB"/>
        </a:p>
      </dgm:t>
    </dgm:pt>
    <dgm:pt modelId="{472469CC-D519-454C-B970-C24F81FD4BD4}">
      <dgm:prSet phldrT="[Text]"/>
      <dgm:spPr/>
      <dgm:t>
        <a:bodyPr/>
        <a:lstStyle/>
        <a:p>
          <a:r>
            <a:rPr lang="en-GB" dirty="0"/>
            <a:t>Link PowerBI with the newly installed app</a:t>
          </a:r>
        </a:p>
      </dgm:t>
    </dgm:pt>
    <dgm:pt modelId="{49C906CE-A4F9-4BC7-92B9-28E7BE0A476F}" type="parTrans" cxnId="{F7BA95ED-93D0-40A9-B11F-1AD17949D430}">
      <dgm:prSet/>
      <dgm:spPr/>
      <dgm:t>
        <a:bodyPr/>
        <a:lstStyle/>
        <a:p>
          <a:endParaRPr lang="en-GB"/>
        </a:p>
      </dgm:t>
    </dgm:pt>
    <dgm:pt modelId="{E76EE0B9-6D92-493D-9B55-5DBDB6A0CFC0}" type="sibTrans" cxnId="{F7BA95ED-93D0-40A9-B11F-1AD17949D430}">
      <dgm:prSet/>
      <dgm:spPr/>
      <dgm:t>
        <a:bodyPr/>
        <a:lstStyle/>
        <a:p>
          <a:endParaRPr lang="en-GB"/>
        </a:p>
      </dgm:t>
    </dgm:pt>
    <dgm:pt modelId="{25814D96-3AB5-4E7D-8D92-585D2DF4F28F}">
      <dgm:prSet phldrT="[Text]"/>
      <dgm:spPr/>
      <dgm:t>
        <a:bodyPr/>
        <a:lstStyle/>
        <a:p>
          <a:r>
            <a:rPr lang="en-GB" dirty="0"/>
            <a:t>Check PowerBI Data Connection</a:t>
          </a:r>
        </a:p>
      </dgm:t>
    </dgm:pt>
    <dgm:pt modelId="{8C63E150-207D-432F-90C1-EF5FD5CEA82C}" type="parTrans" cxnId="{8189AF38-F04A-4E41-BFB1-245678084460}">
      <dgm:prSet/>
      <dgm:spPr/>
    </dgm:pt>
    <dgm:pt modelId="{DFC8EE72-369C-44C9-A1CC-F8AD90D7405C}" type="sibTrans" cxnId="{8189AF38-F04A-4E41-BFB1-245678084460}">
      <dgm:prSet/>
      <dgm:spPr/>
      <dgm:t>
        <a:bodyPr/>
        <a:lstStyle/>
        <a:p>
          <a:endParaRPr lang="en-GB"/>
        </a:p>
      </dgm:t>
    </dgm:pt>
    <dgm:pt modelId="{E3F19365-9096-461B-B9B0-3E201D779D73}" type="pres">
      <dgm:prSet presAssocID="{22102985-97D8-4F1C-8612-ECAB43BC43B7}" presName="Name0" presStyleCnt="0">
        <dgm:presLayoutVars>
          <dgm:dir/>
          <dgm:resizeHandles val="exact"/>
        </dgm:presLayoutVars>
      </dgm:prSet>
      <dgm:spPr/>
    </dgm:pt>
    <dgm:pt modelId="{2EFF1D4A-FBED-4EC3-9F8F-A1955CCDA7FF}" type="pres">
      <dgm:prSet presAssocID="{1A4A26F7-86B4-4111-89DB-3653A5F8F86C}" presName="node" presStyleLbl="node1" presStyleIdx="0" presStyleCnt="4">
        <dgm:presLayoutVars>
          <dgm:bulletEnabled val="1"/>
        </dgm:presLayoutVars>
      </dgm:prSet>
      <dgm:spPr/>
    </dgm:pt>
    <dgm:pt modelId="{F98820FD-E04E-4C86-A847-56CE520607B1}" type="pres">
      <dgm:prSet presAssocID="{F6709A05-2B5F-44B9-8573-8C01ED3D178B}" presName="sibTrans" presStyleLbl="sibTrans2D1" presStyleIdx="0" presStyleCnt="3"/>
      <dgm:spPr/>
    </dgm:pt>
    <dgm:pt modelId="{B32BB11F-F87F-4988-B873-6CBA50A81111}" type="pres">
      <dgm:prSet presAssocID="{F6709A05-2B5F-44B9-8573-8C01ED3D178B}" presName="connectorText" presStyleLbl="sibTrans2D1" presStyleIdx="0" presStyleCnt="3"/>
      <dgm:spPr/>
    </dgm:pt>
    <dgm:pt modelId="{7F6BEB23-776E-4E0C-83E6-E9A03D59C26D}" type="pres">
      <dgm:prSet presAssocID="{48812E1A-449D-42A8-958F-314B22F9C2A5}" presName="node" presStyleLbl="node1" presStyleIdx="1" presStyleCnt="4">
        <dgm:presLayoutVars>
          <dgm:bulletEnabled val="1"/>
        </dgm:presLayoutVars>
      </dgm:prSet>
      <dgm:spPr/>
    </dgm:pt>
    <dgm:pt modelId="{D44AFCC0-ED27-4A6F-AB5C-EE723EB2BA01}" type="pres">
      <dgm:prSet presAssocID="{61A1DC65-A018-42D5-A595-64182C76DE8D}" presName="sibTrans" presStyleLbl="sibTrans2D1" presStyleIdx="1" presStyleCnt="3"/>
      <dgm:spPr/>
    </dgm:pt>
    <dgm:pt modelId="{C8513625-6BFC-4D84-A618-38F02452EBED}" type="pres">
      <dgm:prSet presAssocID="{61A1DC65-A018-42D5-A595-64182C76DE8D}" presName="connectorText" presStyleLbl="sibTrans2D1" presStyleIdx="1" presStyleCnt="3"/>
      <dgm:spPr/>
    </dgm:pt>
    <dgm:pt modelId="{BE5696C4-0FA1-4467-B886-B5AD0C743843}" type="pres">
      <dgm:prSet presAssocID="{25814D96-3AB5-4E7D-8D92-585D2DF4F28F}" presName="node" presStyleLbl="node1" presStyleIdx="2" presStyleCnt="4">
        <dgm:presLayoutVars>
          <dgm:bulletEnabled val="1"/>
        </dgm:presLayoutVars>
      </dgm:prSet>
      <dgm:spPr/>
    </dgm:pt>
    <dgm:pt modelId="{7D123655-800E-440C-98F2-536C72CA27CE}" type="pres">
      <dgm:prSet presAssocID="{DFC8EE72-369C-44C9-A1CC-F8AD90D7405C}" presName="sibTrans" presStyleLbl="sibTrans2D1" presStyleIdx="2" presStyleCnt="3"/>
      <dgm:spPr/>
    </dgm:pt>
    <dgm:pt modelId="{2F458BA7-6665-4789-8BA7-5C7C9A31C7EE}" type="pres">
      <dgm:prSet presAssocID="{DFC8EE72-369C-44C9-A1CC-F8AD90D7405C}" presName="connectorText" presStyleLbl="sibTrans2D1" presStyleIdx="2" presStyleCnt="3"/>
      <dgm:spPr/>
    </dgm:pt>
    <dgm:pt modelId="{D2B49AFC-2290-4DF5-988B-170E6DD81513}" type="pres">
      <dgm:prSet presAssocID="{472469CC-D519-454C-B970-C24F81FD4BD4}" presName="node" presStyleLbl="node1" presStyleIdx="3" presStyleCnt="4">
        <dgm:presLayoutVars>
          <dgm:bulletEnabled val="1"/>
        </dgm:presLayoutVars>
      </dgm:prSet>
      <dgm:spPr/>
    </dgm:pt>
  </dgm:ptLst>
  <dgm:cxnLst>
    <dgm:cxn modelId="{8A8FD61E-8B93-4D09-9996-C978A00954CC}" type="presOf" srcId="{22102985-97D8-4F1C-8612-ECAB43BC43B7}" destId="{E3F19365-9096-461B-B9B0-3E201D779D73}" srcOrd="0" destOrd="0" presId="urn:microsoft.com/office/officeart/2005/8/layout/process1"/>
    <dgm:cxn modelId="{83D85C24-D6A5-47E4-9034-0C77AA672D5A}" type="presOf" srcId="{DFC8EE72-369C-44C9-A1CC-F8AD90D7405C}" destId="{7D123655-800E-440C-98F2-536C72CA27CE}" srcOrd="0" destOrd="0" presId="urn:microsoft.com/office/officeart/2005/8/layout/process1"/>
    <dgm:cxn modelId="{8189AF38-F04A-4E41-BFB1-245678084460}" srcId="{22102985-97D8-4F1C-8612-ECAB43BC43B7}" destId="{25814D96-3AB5-4E7D-8D92-585D2DF4F28F}" srcOrd="2" destOrd="0" parTransId="{8C63E150-207D-432F-90C1-EF5FD5CEA82C}" sibTransId="{DFC8EE72-369C-44C9-A1CC-F8AD90D7405C}"/>
    <dgm:cxn modelId="{2ECDCD4D-9C13-4DB7-A8E8-6063FFC7E327}" type="presOf" srcId="{61A1DC65-A018-42D5-A595-64182C76DE8D}" destId="{D44AFCC0-ED27-4A6F-AB5C-EE723EB2BA01}" srcOrd="0" destOrd="0" presId="urn:microsoft.com/office/officeart/2005/8/layout/process1"/>
    <dgm:cxn modelId="{F6EA7A77-6552-46EC-9F09-023075491335}" type="presOf" srcId="{61A1DC65-A018-42D5-A595-64182C76DE8D}" destId="{C8513625-6BFC-4D84-A618-38F02452EBED}" srcOrd="1" destOrd="0" presId="urn:microsoft.com/office/officeart/2005/8/layout/process1"/>
    <dgm:cxn modelId="{14ECBA83-6395-4E7E-B7A7-02C771F8D7C6}" type="presOf" srcId="{F6709A05-2B5F-44B9-8573-8C01ED3D178B}" destId="{F98820FD-E04E-4C86-A847-56CE520607B1}" srcOrd="0" destOrd="0" presId="urn:microsoft.com/office/officeart/2005/8/layout/process1"/>
    <dgm:cxn modelId="{6909C786-5ABB-49F7-BB3A-006374D07A81}" type="presOf" srcId="{472469CC-D519-454C-B970-C24F81FD4BD4}" destId="{D2B49AFC-2290-4DF5-988B-170E6DD81513}" srcOrd="0" destOrd="0" presId="urn:microsoft.com/office/officeart/2005/8/layout/process1"/>
    <dgm:cxn modelId="{7266489E-B8D5-4809-A0AE-5AF21AD895C8}" type="presOf" srcId="{25814D96-3AB5-4E7D-8D92-585D2DF4F28F}" destId="{BE5696C4-0FA1-4467-B886-B5AD0C743843}" srcOrd="0" destOrd="0" presId="urn:microsoft.com/office/officeart/2005/8/layout/process1"/>
    <dgm:cxn modelId="{EAADFBA8-75CA-4E24-A9DC-D02EE96C5B27}" srcId="{22102985-97D8-4F1C-8612-ECAB43BC43B7}" destId="{1A4A26F7-86B4-4111-89DB-3653A5F8F86C}" srcOrd="0" destOrd="0" parTransId="{C865BF1E-4BF2-4E13-B365-AC01CAF98A0F}" sibTransId="{F6709A05-2B5F-44B9-8573-8C01ED3D178B}"/>
    <dgm:cxn modelId="{1F213AAF-6254-4941-AAE9-DAC9B1DB2154}" type="presOf" srcId="{48812E1A-449D-42A8-958F-314B22F9C2A5}" destId="{7F6BEB23-776E-4E0C-83E6-E9A03D59C26D}" srcOrd="0" destOrd="0" presId="urn:microsoft.com/office/officeart/2005/8/layout/process1"/>
    <dgm:cxn modelId="{F6A315BE-AFA1-4B25-BFED-E473A19D0970}" type="presOf" srcId="{1A4A26F7-86B4-4111-89DB-3653A5F8F86C}" destId="{2EFF1D4A-FBED-4EC3-9F8F-A1955CCDA7FF}" srcOrd="0" destOrd="0" presId="urn:microsoft.com/office/officeart/2005/8/layout/process1"/>
    <dgm:cxn modelId="{5AD62BDC-403F-4A88-BA65-7EABD86BAD15}" type="presOf" srcId="{DFC8EE72-369C-44C9-A1CC-F8AD90D7405C}" destId="{2F458BA7-6665-4789-8BA7-5C7C9A31C7EE}" srcOrd="1" destOrd="0" presId="urn:microsoft.com/office/officeart/2005/8/layout/process1"/>
    <dgm:cxn modelId="{F7BA95ED-93D0-40A9-B11F-1AD17949D430}" srcId="{22102985-97D8-4F1C-8612-ECAB43BC43B7}" destId="{472469CC-D519-454C-B970-C24F81FD4BD4}" srcOrd="3" destOrd="0" parTransId="{49C906CE-A4F9-4BC7-92B9-28E7BE0A476F}" sibTransId="{E76EE0B9-6D92-493D-9B55-5DBDB6A0CFC0}"/>
    <dgm:cxn modelId="{D27316FB-AD77-492E-A181-E66578A21F0C}" srcId="{22102985-97D8-4F1C-8612-ECAB43BC43B7}" destId="{48812E1A-449D-42A8-958F-314B22F9C2A5}" srcOrd="1" destOrd="0" parTransId="{DB5158A7-C1CD-4BCC-8604-03F61C374A93}" sibTransId="{61A1DC65-A018-42D5-A595-64182C76DE8D}"/>
    <dgm:cxn modelId="{E9B73BFB-F126-470A-BCD3-DA26870740D6}" type="presOf" srcId="{F6709A05-2B5F-44B9-8573-8C01ED3D178B}" destId="{B32BB11F-F87F-4988-B873-6CBA50A81111}" srcOrd="1" destOrd="0" presId="urn:microsoft.com/office/officeart/2005/8/layout/process1"/>
    <dgm:cxn modelId="{FB369269-665A-4AFC-86C8-B02F0DB5FA04}" type="presParOf" srcId="{E3F19365-9096-461B-B9B0-3E201D779D73}" destId="{2EFF1D4A-FBED-4EC3-9F8F-A1955CCDA7FF}" srcOrd="0" destOrd="0" presId="urn:microsoft.com/office/officeart/2005/8/layout/process1"/>
    <dgm:cxn modelId="{20C2C2C9-D4EA-426B-A560-D0F8218B14F7}" type="presParOf" srcId="{E3F19365-9096-461B-B9B0-3E201D779D73}" destId="{F98820FD-E04E-4C86-A847-56CE520607B1}" srcOrd="1" destOrd="0" presId="urn:microsoft.com/office/officeart/2005/8/layout/process1"/>
    <dgm:cxn modelId="{4D93E73C-E3D5-4597-BB51-A6DA8AF07359}" type="presParOf" srcId="{F98820FD-E04E-4C86-A847-56CE520607B1}" destId="{B32BB11F-F87F-4988-B873-6CBA50A81111}" srcOrd="0" destOrd="0" presId="urn:microsoft.com/office/officeart/2005/8/layout/process1"/>
    <dgm:cxn modelId="{8ECC0668-47C7-4DDC-A8FF-8999B50884D1}" type="presParOf" srcId="{E3F19365-9096-461B-B9B0-3E201D779D73}" destId="{7F6BEB23-776E-4E0C-83E6-E9A03D59C26D}" srcOrd="2" destOrd="0" presId="urn:microsoft.com/office/officeart/2005/8/layout/process1"/>
    <dgm:cxn modelId="{34448BF9-2FC0-43D3-B634-A6395135D7DB}" type="presParOf" srcId="{E3F19365-9096-461B-B9B0-3E201D779D73}" destId="{D44AFCC0-ED27-4A6F-AB5C-EE723EB2BA01}" srcOrd="3" destOrd="0" presId="urn:microsoft.com/office/officeart/2005/8/layout/process1"/>
    <dgm:cxn modelId="{DBF03D84-F456-4BFC-A8AE-8D4494094FEB}" type="presParOf" srcId="{D44AFCC0-ED27-4A6F-AB5C-EE723EB2BA01}" destId="{C8513625-6BFC-4D84-A618-38F02452EBED}" srcOrd="0" destOrd="0" presId="urn:microsoft.com/office/officeart/2005/8/layout/process1"/>
    <dgm:cxn modelId="{A0F7E3C8-49FF-4ECF-8320-4099A8034BFE}" type="presParOf" srcId="{E3F19365-9096-461B-B9B0-3E201D779D73}" destId="{BE5696C4-0FA1-4467-B886-B5AD0C743843}" srcOrd="4" destOrd="0" presId="urn:microsoft.com/office/officeart/2005/8/layout/process1"/>
    <dgm:cxn modelId="{D7396CA3-50E0-4D05-B929-07F7783937F3}" type="presParOf" srcId="{E3F19365-9096-461B-B9B0-3E201D779D73}" destId="{7D123655-800E-440C-98F2-536C72CA27CE}" srcOrd="5" destOrd="0" presId="urn:microsoft.com/office/officeart/2005/8/layout/process1"/>
    <dgm:cxn modelId="{7DD7F55D-FD0E-4D01-848C-2354FF20184B}" type="presParOf" srcId="{7D123655-800E-440C-98F2-536C72CA27CE}" destId="{2F458BA7-6665-4789-8BA7-5C7C9A31C7EE}" srcOrd="0" destOrd="0" presId="urn:microsoft.com/office/officeart/2005/8/layout/process1"/>
    <dgm:cxn modelId="{A5AAEBD7-3382-4620-8447-9B8C14B91F92}" type="presParOf" srcId="{E3F19365-9096-461B-B9B0-3E201D779D73}" destId="{D2B49AFC-2290-4DF5-988B-170E6DD81513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2102985-97D8-4F1C-8612-ECAB43BC43B7}" type="doc">
      <dgm:prSet loTypeId="urn:microsoft.com/office/officeart/2005/8/layout/process1" loCatId="process" qsTypeId="urn:microsoft.com/office/officeart/2005/8/quickstyle/simple1" qsCatId="simple" csTypeId="urn:microsoft.com/office/officeart/2005/8/colors/accent0_1" csCatId="mainScheme" phldr="1"/>
      <dgm:spPr/>
    </dgm:pt>
    <dgm:pt modelId="{1A4A26F7-86B4-4111-89DB-3653A5F8F86C}">
      <dgm:prSet phldrT="[Text]"/>
      <dgm:spPr>
        <a:solidFill>
          <a:srgbClr val="45B3A8"/>
        </a:solidFill>
      </dgm:spPr>
      <dgm:t>
        <a:bodyPr/>
        <a:lstStyle/>
        <a:p>
          <a:r>
            <a:rPr lang="en-GB" dirty="0"/>
            <a:t>Install the solution</a:t>
          </a:r>
        </a:p>
      </dgm:t>
    </dgm:pt>
    <dgm:pt modelId="{C865BF1E-4BF2-4E13-B365-AC01CAF98A0F}" type="parTrans" cxnId="{EAADFBA8-75CA-4E24-A9DC-D02EE96C5B27}">
      <dgm:prSet/>
      <dgm:spPr/>
      <dgm:t>
        <a:bodyPr/>
        <a:lstStyle/>
        <a:p>
          <a:endParaRPr lang="en-GB"/>
        </a:p>
      </dgm:t>
    </dgm:pt>
    <dgm:pt modelId="{F6709A05-2B5F-44B9-8573-8C01ED3D178B}" type="sibTrans" cxnId="{EAADFBA8-75CA-4E24-A9DC-D02EE96C5B27}">
      <dgm:prSet/>
      <dgm:spPr/>
      <dgm:t>
        <a:bodyPr/>
        <a:lstStyle/>
        <a:p>
          <a:endParaRPr lang="en-GB"/>
        </a:p>
      </dgm:t>
    </dgm:pt>
    <dgm:pt modelId="{48812E1A-449D-42A8-958F-314B22F9C2A5}">
      <dgm:prSet phldrT="[Text]"/>
      <dgm:spPr/>
      <dgm:t>
        <a:bodyPr/>
        <a:lstStyle/>
        <a:p>
          <a:r>
            <a:rPr lang="en-GB" dirty="0"/>
            <a:t>Approve App Connections</a:t>
          </a:r>
        </a:p>
      </dgm:t>
    </dgm:pt>
    <dgm:pt modelId="{DB5158A7-C1CD-4BCC-8604-03F61C374A93}" type="parTrans" cxnId="{D27316FB-AD77-492E-A181-E66578A21F0C}">
      <dgm:prSet/>
      <dgm:spPr/>
      <dgm:t>
        <a:bodyPr/>
        <a:lstStyle/>
        <a:p>
          <a:endParaRPr lang="en-GB"/>
        </a:p>
      </dgm:t>
    </dgm:pt>
    <dgm:pt modelId="{61A1DC65-A018-42D5-A595-64182C76DE8D}" type="sibTrans" cxnId="{D27316FB-AD77-492E-A181-E66578A21F0C}">
      <dgm:prSet/>
      <dgm:spPr/>
      <dgm:t>
        <a:bodyPr/>
        <a:lstStyle/>
        <a:p>
          <a:endParaRPr lang="en-GB"/>
        </a:p>
      </dgm:t>
    </dgm:pt>
    <dgm:pt modelId="{472469CC-D519-454C-B970-C24F81FD4BD4}">
      <dgm:prSet phldrT="[Text]"/>
      <dgm:spPr/>
      <dgm:t>
        <a:bodyPr/>
        <a:lstStyle/>
        <a:p>
          <a:r>
            <a:rPr lang="en-GB" dirty="0"/>
            <a:t>Link PowerBI with the newly installed app</a:t>
          </a:r>
        </a:p>
      </dgm:t>
    </dgm:pt>
    <dgm:pt modelId="{49C906CE-A4F9-4BC7-92B9-28E7BE0A476F}" type="parTrans" cxnId="{F7BA95ED-93D0-40A9-B11F-1AD17949D430}">
      <dgm:prSet/>
      <dgm:spPr/>
      <dgm:t>
        <a:bodyPr/>
        <a:lstStyle/>
        <a:p>
          <a:endParaRPr lang="en-GB"/>
        </a:p>
      </dgm:t>
    </dgm:pt>
    <dgm:pt modelId="{E76EE0B9-6D92-493D-9B55-5DBDB6A0CFC0}" type="sibTrans" cxnId="{F7BA95ED-93D0-40A9-B11F-1AD17949D430}">
      <dgm:prSet/>
      <dgm:spPr/>
      <dgm:t>
        <a:bodyPr/>
        <a:lstStyle/>
        <a:p>
          <a:endParaRPr lang="en-GB"/>
        </a:p>
      </dgm:t>
    </dgm:pt>
    <dgm:pt modelId="{25814D96-3AB5-4E7D-8D92-585D2DF4F28F}">
      <dgm:prSet phldrT="[Text]"/>
      <dgm:spPr/>
      <dgm:t>
        <a:bodyPr/>
        <a:lstStyle/>
        <a:p>
          <a:r>
            <a:rPr lang="en-GB" dirty="0"/>
            <a:t>Check PowerBI Data Connection</a:t>
          </a:r>
        </a:p>
      </dgm:t>
    </dgm:pt>
    <dgm:pt modelId="{8C63E150-207D-432F-90C1-EF5FD5CEA82C}" type="parTrans" cxnId="{8189AF38-F04A-4E41-BFB1-245678084460}">
      <dgm:prSet/>
      <dgm:spPr/>
    </dgm:pt>
    <dgm:pt modelId="{DFC8EE72-369C-44C9-A1CC-F8AD90D7405C}" type="sibTrans" cxnId="{8189AF38-F04A-4E41-BFB1-245678084460}">
      <dgm:prSet/>
      <dgm:spPr/>
      <dgm:t>
        <a:bodyPr/>
        <a:lstStyle/>
        <a:p>
          <a:endParaRPr lang="en-GB"/>
        </a:p>
      </dgm:t>
    </dgm:pt>
    <dgm:pt modelId="{E3F19365-9096-461B-B9B0-3E201D779D73}" type="pres">
      <dgm:prSet presAssocID="{22102985-97D8-4F1C-8612-ECAB43BC43B7}" presName="Name0" presStyleCnt="0">
        <dgm:presLayoutVars>
          <dgm:dir/>
          <dgm:resizeHandles val="exact"/>
        </dgm:presLayoutVars>
      </dgm:prSet>
      <dgm:spPr/>
    </dgm:pt>
    <dgm:pt modelId="{2EFF1D4A-FBED-4EC3-9F8F-A1955CCDA7FF}" type="pres">
      <dgm:prSet presAssocID="{1A4A26F7-86B4-4111-89DB-3653A5F8F86C}" presName="node" presStyleLbl="node1" presStyleIdx="0" presStyleCnt="4">
        <dgm:presLayoutVars>
          <dgm:bulletEnabled val="1"/>
        </dgm:presLayoutVars>
      </dgm:prSet>
      <dgm:spPr/>
    </dgm:pt>
    <dgm:pt modelId="{F98820FD-E04E-4C86-A847-56CE520607B1}" type="pres">
      <dgm:prSet presAssocID="{F6709A05-2B5F-44B9-8573-8C01ED3D178B}" presName="sibTrans" presStyleLbl="sibTrans2D1" presStyleIdx="0" presStyleCnt="3"/>
      <dgm:spPr/>
    </dgm:pt>
    <dgm:pt modelId="{B32BB11F-F87F-4988-B873-6CBA50A81111}" type="pres">
      <dgm:prSet presAssocID="{F6709A05-2B5F-44B9-8573-8C01ED3D178B}" presName="connectorText" presStyleLbl="sibTrans2D1" presStyleIdx="0" presStyleCnt="3"/>
      <dgm:spPr/>
    </dgm:pt>
    <dgm:pt modelId="{7F6BEB23-776E-4E0C-83E6-E9A03D59C26D}" type="pres">
      <dgm:prSet presAssocID="{48812E1A-449D-42A8-958F-314B22F9C2A5}" presName="node" presStyleLbl="node1" presStyleIdx="1" presStyleCnt="4">
        <dgm:presLayoutVars>
          <dgm:bulletEnabled val="1"/>
        </dgm:presLayoutVars>
      </dgm:prSet>
      <dgm:spPr/>
    </dgm:pt>
    <dgm:pt modelId="{D44AFCC0-ED27-4A6F-AB5C-EE723EB2BA01}" type="pres">
      <dgm:prSet presAssocID="{61A1DC65-A018-42D5-A595-64182C76DE8D}" presName="sibTrans" presStyleLbl="sibTrans2D1" presStyleIdx="1" presStyleCnt="3"/>
      <dgm:spPr/>
    </dgm:pt>
    <dgm:pt modelId="{C8513625-6BFC-4D84-A618-38F02452EBED}" type="pres">
      <dgm:prSet presAssocID="{61A1DC65-A018-42D5-A595-64182C76DE8D}" presName="connectorText" presStyleLbl="sibTrans2D1" presStyleIdx="1" presStyleCnt="3"/>
      <dgm:spPr/>
    </dgm:pt>
    <dgm:pt modelId="{BE5696C4-0FA1-4467-B886-B5AD0C743843}" type="pres">
      <dgm:prSet presAssocID="{25814D96-3AB5-4E7D-8D92-585D2DF4F28F}" presName="node" presStyleLbl="node1" presStyleIdx="2" presStyleCnt="4">
        <dgm:presLayoutVars>
          <dgm:bulletEnabled val="1"/>
        </dgm:presLayoutVars>
      </dgm:prSet>
      <dgm:spPr/>
    </dgm:pt>
    <dgm:pt modelId="{7D123655-800E-440C-98F2-536C72CA27CE}" type="pres">
      <dgm:prSet presAssocID="{DFC8EE72-369C-44C9-A1CC-F8AD90D7405C}" presName="sibTrans" presStyleLbl="sibTrans2D1" presStyleIdx="2" presStyleCnt="3"/>
      <dgm:spPr/>
    </dgm:pt>
    <dgm:pt modelId="{2F458BA7-6665-4789-8BA7-5C7C9A31C7EE}" type="pres">
      <dgm:prSet presAssocID="{DFC8EE72-369C-44C9-A1CC-F8AD90D7405C}" presName="connectorText" presStyleLbl="sibTrans2D1" presStyleIdx="2" presStyleCnt="3"/>
      <dgm:spPr/>
    </dgm:pt>
    <dgm:pt modelId="{D2B49AFC-2290-4DF5-988B-170E6DD81513}" type="pres">
      <dgm:prSet presAssocID="{472469CC-D519-454C-B970-C24F81FD4BD4}" presName="node" presStyleLbl="node1" presStyleIdx="3" presStyleCnt="4">
        <dgm:presLayoutVars>
          <dgm:bulletEnabled val="1"/>
        </dgm:presLayoutVars>
      </dgm:prSet>
      <dgm:spPr/>
    </dgm:pt>
  </dgm:ptLst>
  <dgm:cxnLst>
    <dgm:cxn modelId="{8A8FD61E-8B93-4D09-9996-C978A00954CC}" type="presOf" srcId="{22102985-97D8-4F1C-8612-ECAB43BC43B7}" destId="{E3F19365-9096-461B-B9B0-3E201D779D73}" srcOrd="0" destOrd="0" presId="urn:microsoft.com/office/officeart/2005/8/layout/process1"/>
    <dgm:cxn modelId="{83D85C24-D6A5-47E4-9034-0C77AA672D5A}" type="presOf" srcId="{DFC8EE72-369C-44C9-A1CC-F8AD90D7405C}" destId="{7D123655-800E-440C-98F2-536C72CA27CE}" srcOrd="0" destOrd="0" presId="urn:microsoft.com/office/officeart/2005/8/layout/process1"/>
    <dgm:cxn modelId="{8189AF38-F04A-4E41-BFB1-245678084460}" srcId="{22102985-97D8-4F1C-8612-ECAB43BC43B7}" destId="{25814D96-3AB5-4E7D-8D92-585D2DF4F28F}" srcOrd="2" destOrd="0" parTransId="{8C63E150-207D-432F-90C1-EF5FD5CEA82C}" sibTransId="{DFC8EE72-369C-44C9-A1CC-F8AD90D7405C}"/>
    <dgm:cxn modelId="{2ECDCD4D-9C13-4DB7-A8E8-6063FFC7E327}" type="presOf" srcId="{61A1DC65-A018-42D5-A595-64182C76DE8D}" destId="{D44AFCC0-ED27-4A6F-AB5C-EE723EB2BA01}" srcOrd="0" destOrd="0" presId="urn:microsoft.com/office/officeart/2005/8/layout/process1"/>
    <dgm:cxn modelId="{F6EA7A77-6552-46EC-9F09-023075491335}" type="presOf" srcId="{61A1DC65-A018-42D5-A595-64182C76DE8D}" destId="{C8513625-6BFC-4D84-A618-38F02452EBED}" srcOrd="1" destOrd="0" presId="urn:microsoft.com/office/officeart/2005/8/layout/process1"/>
    <dgm:cxn modelId="{14ECBA83-6395-4E7E-B7A7-02C771F8D7C6}" type="presOf" srcId="{F6709A05-2B5F-44B9-8573-8C01ED3D178B}" destId="{F98820FD-E04E-4C86-A847-56CE520607B1}" srcOrd="0" destOrd="0" presId="urn:microsoft.com/office/officeart/2005/8/layout/process1"/>
    <dgm:cxn modelId="{6909C786-5ABB-49F7-BB3A-006374D07A81}" type="presOf" srcId="{472469CC-D519-454C-B970-C24F81FD4BD4}" destId="{D2B49AFC-2290-4DF5-988B-170E6DD81513}" srcOrd="0" destOrd="0" presId="urn:microsoft.com/office/officeart/2005/8/layout/process1"/>
    <dgm:cxn modelId="{7266489E-B8D5-4809-A0AE-5AF21AD895C8}" type="presOf" srcId="{25814D96-3AB5-4E7D-8D92-585D2DF4F28F}" destId="{BE5696C4-0FA1-4467-B886-B5AD0C743843}" srcOrd="0" destOrd="0" presId="urn:microsoft.com/office/officeart/2005/8/layout/process1"/>
    <dgm:cxn modelId="{EAADFBA8-75CA-4E24-A9DC-D02EE96C5B27}" srcId="{22102985-97D8-4F1C-8612-ECAB43BC43B7}" destId="{1A4A26F7-86B4-4111-89DB-3653A5F8F86C}" srcOrd="0" destOrd="0" parTransId="{C865BF1E-4BF2-4E13-B365-AC01CAF98A0F}" sibTransId="{F6709A05-2B5F-44B9-8573-8C01ED3D178B}"/>
    <dgm:cxn modelId="{1F213AAF-6254-4941-AAE9-DAC9B1DB2154}" type="presOf" srcId="{48812E1A-449D-42A8-958F-314B22F9C2A5}" destId="{7F6BEB23-776E-4E0C-83E6-E9A03D59C26D}" srcOrd="0" destOrd="0" presId="urn:microsoft.com/office/officeart/2005/8/layout/process1"/>
    <dgm:cxn modelId="{F6A315BE-AFA1-4B25-BFED-E473A19D0970}" type="presOf" srcId="{1A4A26F7-86B4-4111-89DB-3653A5F8F86C}" destId="{2EFF1D4A-FBED-4EC3-9F8F-A1955CCDA7FF}" srcOrd="0" destOrd="0" presId="urn:microsoft.com/office/officeart/2005/8/layout/process1"/>
    <dgm:cxn modelId="{5AD62BDC-403F-4A88-BA65-7EABD86BAD15}" type="presOf" srcId="{DFC8EE72-369C-44C9-A1CC-F8AD90D7405C}" destId="{2F458BA7-6665-4789-8BA7-5C7C9A31C7EE}" srcOrd="1" destOrd="0" presId="urn:microsoft.com/office/officeart/2005/8/layout/process1"/>
    <dgm:cxn modelId="{F7BA95ED-93D0-40A9-B11F-1AD17949D430}" srcId="{22102985-97D8-4F1C-8612-ECAB43BC43B7}" destId="{472469CC-D519-454C-B970-C24F81FD4BD4}" srcOrd="3" destOrd="0" parTransId="{49C906CE-A4F9-4BC7-92B9-28E7BE0A476F}" sibTransId="{E76EE0B9-6D92-493D-9B55-5DBDB6A0CFC0}"/>
    <dgm:cxn modelId="{D27316FB-AD77-492E-A181-E66578A21F0C}" srcId="{22102985-97D8-4F1C-8612-ECAB43BC43B7}" destId="{48812E1A-449D-42A8-958F-314B22F9C2A5}" srcOrd="1" destOrd="0" parTransId="{DB5158A7-C1CD-4BCC-8604-03F61C374A93}" sibTransId="{61A1DC65-A018-42D5-A595-64182C76DE8D}"/>
    <dgm:cxn modelId="{E9B73BFB-F126-470A-BCD3-DA26870740D6}" type="presOf" srcId="{F6709A05-2B5F-44B9-8573-8C01ED3D178B}" destId="{B32BB11F-F87F-4988-B873-6CBA50A81111}" srcOrd="1" destOrd="0" presId="urn:microsoft.com/office/officeart/2005/8/layout/process1"/>
    <dgm:cxn modelId="{FB369269-665A-4AFC-86C8-B02F0DB5FA04}" type="presParOf" srcId="{E3F19365-9096-461B-B9B0-3E201D779D73}" destId="{2EFF1D4A-FBED-4EC3-9F8F-A1955CCDA7FF}" srcOrd="0" destOrd="0" presId="urn:microsoft.com/office/officeart/2005/8/layout/process1"/>
    <dgm:cxn modelId="{20C2C2C9-D4EA-426B-A560-D0F8218B14F7}" type="presParOf" srcId="{E3F19365-9096-461B-B9B0-3E201D779D73}" destId="{F98820FD-E04E-4C86-A847-56CE520607B1}" srcOrd="1" destOrd="0" presId="urn:microsoft.com/office/officeart/2005/8/layout/process1"/>
    <dgm:cxn modelId="{4D93E73C-E3D5-4597-BB51-A6DA8AF07359}" type="presParOf" srcId="{F98820FD-E04E-4C86-A847-56CE520607B1}" destId="{B32BB11F-F87F-4988-B873-6CBA50A81111}" srcOrd="0" destOrd="0" presId="urn:microsoft.com/office/officeart/2005/8/layout/process1"/>
    <dgm:cxn modelId="{8ECC0668-47C7-4DDC-A8FF-8999B50884D1}" type="presParOf" srcId="{E3F19365-9096-461B-B9B0-3E201D779D73}" destId="{7F6BEB23-776E-4E0C-83E6-E9A03D59C26D}" srcOrd="2" destOrd="0" presId="urn:microsoft.com/office/officeart/2005/8/layout/process1"/>
    <dgm:cxn modelId="{34448BF9-2FC0-43D3-B634-A6395135D7DB}" type="presParOf" srcId="{E3F19365-9096-461B-B9B0-3E201D779D73}" destId="{D44AFCC0-ED27-4A6F-AB5C-EE723EB2BA01}" srcOrd="3" destOrd="0" presId="urn:microsoft.com/office/officeart/2005/8/layout/process1"/>
    <dgm:cxn modelId="{DBF03D84-F456-4BFC-A8AE-8D4494094FEB}" type="presParOf" srcId="{D44AFCC0-ED27-4A6F-AB5C-EE723EB2BA01}" destId="{C8513625-6BFC-4D84-A618-38F02452EBED}" srcOrd="0" destOrd="0" presId="urn:microsoft.com/office/officeart/2005/8/layout/process1"/>
    <dgm:cxn modelId="{A0F7E3C8-49FF-4ECF-8320-4099A8034BFE}" type="presParOf" srcId="{E3F19365-9096-461B-B9B0-3E201D779D73}" destId="{BE5696C4-0FA1-4467-B886-B5AD0C743843}" srcOrd="4" destOrd="0" presId="urn:microsoft.com/office/officeart/2005/8/layout/process1"/>
    <dgm:cxn modelId="{D7396CA3-50E0-4D05-B929-07F7783937F3}" type="presParOf" srcId="{E3F19365-9096-461B-B9B0-3E201D779D73}" destId="{7D123655-800E-440C-98F2-536C72CA27CE}" srcOrd="5" destOrd="0" presId="urn:microsoft.com/office/officeart/2005/8/layout/process1"/>
    <dgm:cxn modelId="{7DD7F55D-FD0E-4D01-848C-2354FF20184B}" type="presParOf" srcId="{7D123655-800E-440C-98F2-536C72CA27CE}" destId="{2F458BA7-6665-4789-8BA7-5C7C9A31C7EE}" srcOrd="0" destOrd="0" presId="urn:microsoft.com/office/officeart/2005/8/layout/process1"/>
    <dgm:cxn modelId="{A5AAEBD7-3382-4620-8447-9B8C14B91F92}" type="presParOf" srcId="{E3F19365-9096-461B-B9B0-3E201D779D73}" destId="{D2B49AFC-2290-4DF5-988B-170E6DD81513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2102985-97D8-4F1C-8612-ECAB43BC43B7}" type="doc">
      <dgm:prSet loTypeId="urn:microsoft.com/office/officeart/2005/8/layout/process1" loCatId="process" qsTypeId="urn:microsoft.com/office/officeart/2005/8/quickstyle/simple1" qsCatId="simple" csTypeId="urn:microsoft.com/office/officeart/2005/8/colors/accent0_1" csCatId="mainScheme" phldr="1"/>
      <dgm:spPr/>
    </dgm:pt>
    <dgm:pt modelId="{1A4A26F7-86B4-4111-89DB-3653A5F8F86C}">
      <dgm:prSet phldrT="[Text]"/>
      <dgm:spPr/>
      <dgm:t>
        <a:bodyPr/>
        <a:lstStyle/>
        <a:p>
          <a:r>
            <a:rPr lang="en-GB" dirty="0"/>
            <a:t>Install the solution</a:t>
          </a:r>
        </a:p>
      </dgm:t>
    </dgm:pt>
    <dgm:pt modelId="{C865BF1E-4BF2-4E13-B365-AC01CAF98A0F}" type="parTrans" cxnId="{EAADFBA8-75CA-4E24-A9DC-D02EE96C5B27}">
      <dgm:prSet/>
      <dgm:spPr/>
      <dgm:t>
        <a:bodyPr/>
        <a:lstStyle/>
        <a:p>
          <a:endParaRPr lang="en-GB"/>
        </a:p>
      </dgm:t>
    </dgm:pt>
    <dgm:pt modelId="{F6709A05-2B5F-44B9-8573-8C01ED3D178B}" type="sibTrans" cxnId="{EAADFBA8-75CA-4E24-A9DC-D02EE96C5B27}">
      <dgm:prSet/>
      <dgm:spPr/>
      <dgm:t>
        <a:bodyPr/>
        <a:lstStyle/>
        <a:p>
          <a:endParaRPr lang="en-GB"/>
        </a:p>
      </dgm:t>
    </dgm:pt>
    <dgm:pt modelId="{48812E1A-449D-42A8-958F-314B22F9C2A5}">
      <dgm:prSet phldrT="[Text]"/>
      <dgm:spPr>
        <a:solidFill>
          <a:srgbClr val="45B3A8"/>
        </a:solidFill>
      </dgm:spPr>
      <dgm:t>
        <a:bodyPr/>
        <a:lstStyle/>
        <a:p>
          <a:r>
            <a:rPr lang="en-GB" dirty="0"/>
            <a:t>Approve App Connections</a:t>
          </a:r>
        </a:p>
      </dgm:t>
    </dgm:pt>
    <dgm:pt modelId="{DB5158A7-C1CD-4BCC-8604-03F61C374A93}" type="parTrans" cxnId="{D27316FB-AD77-492E-A181-E66578A21F0C}">
      <dgm:prSet/>
      <dgm:spPr/>
      <dgm:t>
        <a:bodyPr/>
        <a:lstStyle/>
        <a:p>
          <a:endParaRPr lang="en-GB"/>
        </a:p>
      </dgm:t>
    </dgm:pt>
    <dgm:pt modelId="{61A1DC65-A018-42D5-A595-64182C76DE8D}" type="sibTrans" cxnId="{D27316FB-AD77-492E-A181-E66578A21F0C}">
      <dgm:prSet/>
      <dgm:spPr/>
      <dgm:t>
        <a:bodyPr/>
        <a:lstStyle/>
        <a:p>
          <a:endParaRPr lang="en-GB"/>
        </a:p>
      </dgm:t>
    </dgm:pt>
    <dgm:pt modelId="{472469CC-D519-454C-B970-C24F81FD4BD4}">
      <dgm:prSet phldrT="[Text]"/>
      <dgm:spPr/>
      <dgm:t>
        <a:bodyPr/>
        <a:lstStyle/>
        <a:p>
          <a:r>
            <a:rPr lang="en-GB" dirty="0"/>
            <a:t>Link PowerBI with the newly installed app</a:t>
          </a:r>
        </a:p>
      </dgm:t>
    </dgm:pt>
    <dgm:pt modelId="{49C906CE-A4F9-4BC7-92B9-28E7BE0A476F}" type="parTrans" cxnId="{F7BA95ED-93D0-40A9-B11F-1AD17949D430}">
      <dgm:prSet/>
      <dgm:spPr/>
      <dgm:t>
        <a:bodyPr/>
        <a:lstStyle/>
        <a:p>
          <a:endParaRPr lang="en-GB"/>
        </a:p>
      </dgm:t>
    </dgm:pt>
    <dgm:pt modelId="{E76EE0B9-6D92-493D-9B55-5DBDB6A0CFC0}" type="sibTrans" cxnId="{F7BA95ED-93D0-40A9-B11F-1AD17949D430}">
      <dgm:prSet/>
      <dgm:spPr/>
      <dgm:t>
        <a:bodyPr/>
        <a:lstStyle/>
        <a:p>
          <a:endParaRPr lang="en-GB"/>
        </a:p>
      </dgm:t>
    </dgm:pt>
    <dgm:pt modelId="{25814D96-3AB5-4E7D-8D92-585D2DF4F28F}">
      <dgm:prSet phldrT="[Text]"/>
      <dgm:spPr/>
      <dgm:t>
        <a:bodyPr/>
        <a:lstStyle/>
        <a:p>
          <a:r>
            <a:rPr lang="en-GB" dirty="0"/>
            <a:t>Check PowerBI Data Connection</a:t>
          </a:r>
        </a:p>
      </dgm:t>
    </dgm:pt>
    <dgm:pt modelId="{8C63E150-207D-432F-90C1-EF5FD5CEA82C}" type="parTrans" cxnId="{8189AF38-F04A-4E41-BFB1-245678084460}">
      <dgm:prSet/>
      <dgm:spPr/>
    </dgm:pt>
    <dgm:pt modelId="{DFC8EE72-369C-44C9-A1CC-F8AD90D7405C}" type="sibTrans" cxnId="{8189AF38-F04A-4E41-BFB1-245678084460}">
      <dgm:prSet/>
      <dgm:spPr/>
      <dgm:t>
        <a:bodyPr/>
        <a:lstStyle/>
        <a:p>
          <a:endParaRPr lang="en-GB"/>
        </a:p>
      </dgm:t>
    </dgm:pt>
    <dgm:pt modelId="{E3F19365-9096-461B-B9B0-3E201D779D73}" type="pres">
      <dgm:prSet presAssocID="{22102985-97D8-4F1C-8612-ECAB43BC43B7}" presName="Name0" presStyleCnt="0">
        <dgm:presLayoutVars>
          <dgm:dir/>
          <dgm:resizeHandles val="exact"/>
        </dgm:presLayoutVars>
      </dgm:prSet>
      <dgm:spPr/>
    </dgm:pt>
    <dgm:pt modelId="{2EFF1D4A-FBED-4EC3-9F8F-A1955CCDA7FF}" type="pres">
      <dgm:prSet presAssocID="{1A4A26F7-86B4-4111-89DB-3653A5F8F86C}" presName="node" presStyleLbl="node1" presStyleIdx="0" presStyleCnt="4">
        <dgm:presLayoutVars>
          <dgm:bulletEnabled val="1"/>
        </dgm:presLayoutVars>
      </dgm:prSet>
      <dgm:spPr/>
    </dgm:pt>
    <dgm:pt modelId="{F98820FD-E04E-4C86-A847-56CE520607B1}" type="pres">
      <dgm:prSet presAssocID="{F6709A05-2B5F-44B9-8573-8C01ED3D178B}" presName="sibTrans" presStyleLbl="sibTrans2D1" presStyleIdx="0" presStyleCnt="3"/>
      <dgm:spPr/>
    </dgm:pt>
    <dgm:pt modelId="{B32BB11F-F87F-4988-B873-6CBA50A81111}" type="pres">
      <dgm:prSet presAssocID="{F6709A05-2B5F-44B9-8573-8C01ED3D178B}" presName="connectorText" presStyleLbl="sibTrans2D1" presStyleIdx="0" presStyleCnt="3"/>
      <dgm:spPr/>
    </dgm:pt>
    <dgm:pt modelId="{7F6BEB23-776E-4E0C-83E6-E9A03D59C26D}" type="pres">
      <dgm:prSet presAssocID="{48812E1A-449D-42A8-958F-314B22F9C2A5}" presName="node" presStyleLbl="node1" presStyleIdx="1" presStyleCnt="4">
        <dgm:presLayoutVars>
          <dgm:bulletEnabled val="1"/>
        </dgm:presLayoutVars>
      </dgm:prSet>
      <dgm:spPr/>
    </dgm:pt>
    <dgm:pt modelId="{D44AFCC0-ED27-4A6F-AB5C-EE723EB2BA01}" type="pres">
      <dgm:prSet presAssocID="{61A1DC65-A018-42D5-A595-64182C76DE8D}" presName="sibTrans" presStyleLbl="sibTrans2D1" presStyleIdx="1" presStyleCnt="3"/>
      <dgm:spPr/>
    </dgm:pt>
    <dgm:pt modelId="{C8513625-6BFC-4D84-A618-38F02452EBED}" type="pres">
      <dgm:prSet presAssocID="{61A1DC65-A018-42D5-A595-64182C76DE8D}" presName="connectorText" presStyleLbl="sibTrans2D1" presStyleIdx="1" presStyleCnt="3"/>
      <dgm:spPr/>
    </dgm:pt>
    <dgm:pt modelId="{BE5696C4-0FA1-4467-B886-B5AD0C743843}" type="pres">
      <dgm:prSet presAssocID="{25814D96-3AB5-4E7D-8D92-585D2DF4F28F}" presName="node" presStyleLbl="node1" presStyleIdx="2" presStyleCnt="4">
        <dgm:presLayoutVars>
          <dgm:bulletEnabled val="1"/>
        </dgm:presLayoutVars>
      </dgm:prSet>
      <dgm:spPr/>
    </dgm:pt>
    <dgm:pt modelId="{7D123655-800E-440C-98F2-536C72CA27CE}" type="pres">
      <dgm:prSet presAssocID="{DFC8EE72-369C-44C9-A1CC-F8AD90D7405C}" presName="sibTrans" presStyleLbl="sibTrans2D1" presStyleIdx="2" presStyleCnt="3"/>
      <dgm:spPr/>
    </dgm:pt>
    <dgm:pt modelId="{2F458BA7-6665-4789-8BA7-5C7C9A31C7EE}" type="pres">
      <dgm:prSet presAssocID="{DFC8EE72-369C-44C9-A1CC-F8AD90D7405C}" presName="connectorText" presStyleLbl="sibTrans2D1" presStyleIdx="2" presStyleCnt="3"/>
      <dgm:spPr/>
    </dgm:pt>
    <dgm:pt modelId="{D2B49AFC-2290-4DF5-988B-170E6DD81513}" type="pres">
      <dgm:prSet presAssocID="{472469CC-D519-454C-B970-C24F81FD4BD4}" presName="node" presStyleLbl="node1" presStyleIdx="3" presStyleCnt="4">
        <dgm:presLayoutVars>
          <dgm:bulletEnabled val="1"/>
        </dgm:presLayoutVars>
      </dgm:prSet>
      <dgm:spPr/>
    </dgm:pt>
  </dgm:ptLst>
  <dgm:cxnLst>
    <dgm:cxn modelId="{8A8FD61E-8B93-4D09-9996-C978A00954CC}" type="presOf" srcId="{22102985-97D8-4F1C-8612-ECAB43BC43B7}" destId="{E3F19365-9096-461B-B9B0-3E201D779D73}" srcOrd="0" destOrd="0" presId="urn:microsoft.com/office/officeart/2005/8/layout/process1"/>
    <dgm:cxn modelId="{83D85C24-D6A5-47E4-9034-0C77AA672D5A}" type="presOf" srcId="{DFC8EE72-369C-44C9-A1CC-F8AD90D7405C}" destId="{7D123655-800E-440C-98F2-536C72CA27CE}" srcOrd="0" destOrd="0" presId="urn:microsoft.com/office/officeart/2005/8/layout/process1"/>
    <dgm:cxn modelId="{8189AF38-F04A-4E41-BFB1-245678084460}" srcId="{22102985-97D8-4F1C-8612-ECAB43BC43B7}" destId="{25814D96-3AB5-4E7D-8D92-585D2DF4F28F}" srcOrd="2" destOrd="0" parTransId="{8C63E150-207D-432F-90C1-EF5FD5CEA82C}" sibTransId="{DFC8EE72-369C-44C9-A1CC-F8AD90D7405C}"/>
    <dgm:cxn modelId="{2ECDCD4D-9C13-4DB7-A8E8-6063FFC7E327}" type="presOf" srcId="{61A1DC65-A018-42D5-A595-64182C76DE8D}" destId="{D44AFCC0-ED27-4A6F-AB5C-EE723EB2BA01}" srcOrd="0" destOrd="0" presId="urn:microsoft.com/office/officeart/2005/8/layout/process1"/>
    <dgm:cxn modelId="{F6EA7A77-6552-46EC-9F09-023075491335}" type="presOf" srcId="{61A1DC65-A018-42D5-A595-64182C76DE8D}" destId="{C8513625-6BFC-4D84-A618-38F02452EBED}" srcOrd="1" destOrd="0" presId="urn:microsoft.com/office/officeart/2005/8/layout/process1"/>
    <dgm:cxn modelId="{14ECBA83-6395-4E7E-B7A7-02C771F8D7C6}" type="presOf" srcId="{F6709A05-2B5F-44B9-8573-8C01ED3D178B}" destId="{F98820FD-E04E-4C86-A847-56CE520607B1}" srcOrd="0" destOrd="0" presId="urn:microsoft.com/office/officeart/2005/8/layout/process1"/>
    <dgm:cxn modelId="{6909C786-5ABB-49F7-BB3A-006374D07A81}" type="presOf" srcId="{472469CC-D519-454C-B970-C24F81FD4BD4}" destId="{D2B49AFC-2290-4DF5-988B-170E6DD81513}" srcOrd="0" destOrd="0" presId="urn:microsoft.com/office/officeart/2005/8/layout/process1"/>
    <dgm:cxn modelId="{7266489E-B8D5-4809-A0AE-5AF21AD895C8}" type="presOf" srcId="{25814D96-3AB5-4E7D-8D92-585D2DF4F28F}" destId="{BE5696C4-0FA1-4467-B886-B5AD0C743843}" srcOrd="0" destOrd="0" presId="urn:microsoft.com/office/officeart/2005/8/layout/process1"/>
    <dgm:cxn modelId="{EAADFBA8-75CA-4E24-A9DC-D02EE96C5B27}" srcId="{22102985-97D8-4F1C-8612-ECAB43BC43B7}" destId="{1A4A26F7-86B4-4111-89DB-3653A5F8F86C}" srcOrd="0" destOrd="0" parTransId="{C865BF1E-4BF2-4E13-B365-AC01CAF98A0F}" sibTransId="{F6709A05-2B5F-44B9-8573-8C01ED3D178B}"/>
    <dgm:cxn modelId="{1F213AAF-6254-4941-AAE9-DAC9B1DB2154}" type="presOf" srcId="{48812E1A-449D-42A8-958F-314B22F9C2A5}" destId="{7F6BEB23-776E-4E0C-83E6-E9A03D59C26D}" srcOrd="0" destOrd="0" presId="urn:microsoft.com/office/officeart/2005/8/layout/process1"/>
    <dgm:cxn modelId="{F6A315BE-AFA1-4B25-BFED-E473A19D0970}" type="presOf" srcId="{1A4A26F7-86B4-4111-89DB-3653A5F8F86C}" destId="{2EFF1D4A-FBED-4EC3-9F8F-A1955CCDA7FF}" srcOrd="0" destOrd="0" presId="urn:microsoft.com/office/officeart/2005/8/layout/process1"/>
    <dgm:cxn modelId="{5AD62BDC-403F-4A88-BA65-7EABD86BAD15}" type="presOf" srcId="{DFC8EE72-369C-44C9-A1CC-F8AD90D7405C}" destId="{2F458BA7-6665-4789-8BA7-5C7C9A31C7EE}" srcOrd="1" destOrd="0" presId="urn:microsoft.com/office/officeart/2005/8/layout/process1"/>
    <dgm:cxn modelId="{F7BA95ED-93D0-40A9-B11F-1AD17949D430}" srcId="{22102985-97D8-4F1C-8612-ECAB43BC43B7}" destId="{472469CC-D519-454C-B970-C24F81FD4BD4}" srcOrd="3" destOrd="0" parTransId="{49C906CE-A4F9-4BC7-92B9-28E7BE0A476F}" sibTransId="{E76EE0B9-6D92-493D-9B55-5DBDB6A0CFC0}"/>
    <dgm:cxn modelId="{D27316FB-AD77-492E-A181-E66578A21F0C}" srcId="{22102985-97D8-4F1C-8612-ECAB43BC43B7}" destId="{48812E1A-449D-42A8-958F-314B22F9C2A5}" srcOrd="1" destOrd="0" parTransId="{DB5158A7-C1CD-4BCC-8604-03F61C374A93}" sibTransId="{61A1DC65-A018-42D5-A595-64182C76DE8D}"/>
    <dgm:cxn modelId="{E9B73BFB-F126-470A-BCD3-DA26870740D6}" type="presOf" srcId="{F6709A05-2B5F-44B9-8573-8C01ED3D178B}" destId="{B32BB11F-F87F-4988-B873-6CBA50A81111}" srcOrd="1" destOrd="0" presId="urn:microsoft.com/office/officeart/2005/8/layout/process1"/>
    <dgm:cxn modelId="{FB369269-665A-4AFC-86C8-B02F0DB5FA04}" type="presParOf" srcId="{E3F19365-9096-461B-B9B0-3E201D779D73}" destId="{2EFF1D4A-FBED-4EC3-9F8F-A1955CCDA7FF}" srcOrd="0" destOrd="0" presId="urn:microsoft.com/office/officeart/2005/8/layout/process1"/>
    <dgm:cxn modelId="{20C2C2C9-D4EA-426B-A560-D0F8218B14F7}" type="presParOf" srcId="{E3F19365-9096-461B-B9B0-3E201D779D73}" destId="{F98820FD-E04E-4C86-A847-56CE520607B1}" srcOrd="1" destOrd="0" presId="urn:microsoft.com/office/officeart/2005/8/layout/process1"/>
    <dgm:cxn modelId="{4D93E73C-E3D5-4597-BB51-A6DA8AF07359}" type="presParOf" srcId="{F98820FD-E04E-4C86-A847-56CE520607B1}" destId="{B32BB11F-F87F-4988-B873-6CBA50A81111}" srcOrd="0" destOrd="0" presId="urn:microsoft.com/office/officeart/2005/8/layout/process1"/>
    <dgm:cxn modelId="{8ECC0668-47C7-4DDC-A8FF-8999B50884D1}" type="presParOf" srcId="{E3F19365-9096-461B-B9B0-3E201D779D73}" destId="{7F6BEB23-776E-4E0C-83E6-E9A03D59C26D}" srcOrd="2" destOrd="0" presId="urn:microsoft.com/office/officeart/2005/8/layout/process1"/>
    <dgm:cxn modelId="{34448BF9-2FC0-43D3-B634-A6395135D7DB}" type="presParOf" srcId="{E3F19365-9096-461B-B9B0-3E201D779D73}" destId="{D44AFCC0-ED27-4A6F-AB5C-EE723EB2BA01}" srcOrd="3" destOrd="0" presId="urn:microsoft.com/office/officeart/2005/8/layout/process1"/>
    <dgm:cxn modelId="{DBF03D84-F456-4BFC-A8AE-8D4494094FEB}" type="presParOf" srcId="{D44AFCC0-ED27-4A6F-AB5C-EE723EB2BA01}" destId="{C8513625-6BFC-4D84-A618-38F02452EBED}" srcOrd="0" destOrd="0" presId="urn:microsoft.com/office/officeart/2005/8/layout/process1"/>
    <dgm:cxn modelId="{A0F7E3C8-49FF-4ECF-8320-4099A8034BFE}" type="presParOf" srcId="{E3F19365-9096-461B-B9B0-3E201D779D73}" destId="{BE5696C4-0FA1-4467-B886-B5AD0C743843}" srcOrd="4" destOrd="0" presId="urn:microsoft.com/office/officeart/2005/8/layout/process1"/>
    <dgm:cxn modelId="{D7396CA3-50E0-4D05-B929-07F7783937F3}" type="presParOf" srcId="{E3F19365-9096-461B-B9B0-3E201D779D73}" destId="{7D123655-800E-440C-98F2-536C72CA27CE}" srcOrd="5" destOrd="0" presId="urn:microsoft.com/office/officeart/2005/8/layout/process1"/>
    <dgm:cxn modelId="{7DD7F55D-FD0E-4D01-848C-2354FF20184B}" type="presParOf" srcId="{7D123655-800E-440C-98F2-536C72CA27CE}" destId="{2F458BA7-6665-4789-8BA7-5C7C9A31C7EE}" srcOrd="0" destOrd="0" presId="urn:microsoft.com/office/officeart/2005/8/layout/process1"/>
    <dgm:cxn modelId="{A5AAEBD7-3382-4620-8447-9B8C14B91F92}" type="presParOf" srcId="{E3F19365-9096-461B-B9B0-3E201D779D73}" destId="{D2B49AFC-2290-4DF5-988B-170E6DD81513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2102985-97D8-4F1C-8612-ECAB43BC43B7}" type="doc">
      <dgm:prSet loTypeId="urn:microsoft.com/office/officeart/2005/8/layout/process1" loCatId="process" qsTypeId="urn:microsoft.com/office/officeart/2005/8/quickstyle/simple1" qsCatId="simple" csTypeId="urn:microsoft.com/office/officeart/2005/8/colors/accent0_1" csCatId="mainScheme" phldr="1"/>
      <dgm:spPr/>
    </dgm:pt>
    <dgm:pt modelId="{1A4A26F7-86B4-4111-89DB-3653A5F8F86C}">
      <dgm:prSet phldrT="[Text]"/>
      <dgm:spPr/>
      <dgm:t>
        <a:bodyPr/>
        <a:lstStyle/>
        <a:p>
          <a:r>
            <a:rPr lang="en-GB" dirty="0"/>
            <a:t>Install the solution</a:t>
          </a:r>
        </a:p>
      </dgm:t>
    </dgm:pt>
    <dgm:pt modelId="{C865BF1E-4BF2-4E13-B365-AC01CAF98A0F}" type="parTrans" cxnId="{EAADFBA8-75CA-4E24-A9DC-D02EE96C5B27}">
      <dgm:prSet/>
      <dgm:spPr/>
      <dgm:t>
        <a:bodyPr/>
        <a:lstStyle/>
        <a:p>
          <a:endParaRPr lang="en-GB"/>
        </a:p>
      </dgm:t>
    </dgm:pt>
    <dgm:pt modelId="{F6709A05-2B5F-44B9-8573-8C01ED3D178B}" type="sibTrans" cxnId="{EAADFBA8-75CA-4E24-A9DC-D02EE96C5B27}">
      <dgm:prSet/>
      <dgm:spPr/>
      <dgm:t>
        <a:bodyPr/>
        <a:lstStyle/>
        <a:p>
          <a:endParaRPr lang="en-GB"/>
        </a:p>
      </dgm:t>
    </dgm:pt>
    <dgm:pt modelId="{48812E1A-449D-42A8-958F-314B22F9C2A5}">
      <dgm:prSet phldrT="[Text]"/>
      <dgm:spPr/>
      <dgm:t>
        <a:bodyPr/>
        <a:lstStyle/>
        <a:p>
          <a:r>
            <a:rPr lang="en-GB" dirty="0"/>
            <a:t>Approve App Connections</a:t>
          </a:r>
        </a:p>
      </dgm:t>
    </dgm:pt>
    <dgm:pt modelId="{DB5158A7-C1CD-4BCC-8604-03F61C374A93}" type="parTrans" cxnId="{D27316FB-AD77-492E-A181-E66578A21F0C}">
      <dgm:prSet/>
      <dgm:spPr/>
      <dgm:t>
        <a:bodyPr/>
        <a:lstStyle/>
        <a:p>
          <a:endParaRPr lang="en-GB"/>
        </a:p>
      </dgm:t>
    </dgm:pt>
    <dgm:pt modelId="{61A1DC65-A018-42D5-A595-64182C76DE8D}" type="sibTrans" cxnId="{D27316FB-AD77-492E-A181-E66578A21F0C}">
      <dgm:prSet/>
      <dgm:spPr/>
      <dgm:t>
        <a:bodyPr/>
        <a:lstStyle/>
        <a:p>
          <a:endParaRPr lang="en-GB"/>
        </a:p>
      </dgm:t>
    </dgm:pt>
    <dgm:pt modelId="{472469CC-D519-454C-B970-C24F81FD4BD4}">
      <dgm:prSet phldrT="[Text]"/>
      <dgm:spPr/>
      <dgm:t>
        <a:bodyPr/>
        <a:lstStyle/>
        <a:p>
          <a:r>
            <a:rPr lang="en-GB" dirty="0"/>
            <a:t>Link PowerBI with the newly installed app</a:t>
          </a:r>
        </a:p>
      </dgm:t>
    </dgm:pt>
    <dgm:pt modelId="{49C906CE-A4F9-4BC7-92B9-28E7BE0A476F}" type="parTrans" cxnId="{F7BA95ED-93D0-40A9-B11F-1AD17949D430}">
      <dgm:prSet/>
      <dgm:spPr/>
      <dgm:t>
        <a:bodyPr/>
        <a:lstStyle/>
        <a:p>
          <a:endParaRPr lang="en-GB"/>
        </a:p>
      </dgm:t>
    </dgm:pt>
    <dgm:pt modelId="{E76EE0B9-6D92-493D-9B55-5DBDB6A0CFC0}" type="sibTrans" cxnId="{F7BA95ED-93D0-40A9-B11F-1AD17949D430}">
      <dgm:prSet/>
      <dgm:spPr/>
      <dgm:t>
        <a:bodyPr/>
        <a:lstStyle/>
        <a:p>
          <a:endParaRPr lang="en-GB"/>
        </a:p>
      </dgm:t>
    </dgm:pt>
    <dgm:pt modelId="{25814D96-3AB5-4E7D-8D92-585D2DF4F28F}">
      <dgm:prSet phldrT="[Text]"/>
      <dgm:spPr>
        <a:solidFill>
          <a:srgbClr val="45B3A8"/>
        </a:solidFill>
      </dgm:spPr>
      <dgm:t>
        <a:bodyPr/>
        <a:lstStyle/>
        <a:p>
          <a:r>
            <a:rPr lang="en-GB" dirty="0"/>
            <a:t>Check PowerBI Data Connection</a:t>
          </a:r>
        </a:p>
      </dgm:t>
    </dgm:pt>
    <dgm:pt modelId="{8C63E150-207D-432F-90C1-EF5FD5CEA82C}" type="parTrans" cxnId="{8189AF38-F04A-4E41-BFB1-245678084460}">
      <dgm:prSet/>
      <dgm:spPr/>
    </dgm:pt>
    <dgm:pt modelId="{DFC8EE72-369C-44C9-A1CC-F8AD90D7405C}" type="sibTrans" cxnId="{8189AF38-F04A-4E41-BFB1-245678084460}">
      <dgm:prSet/>
      <dgm:spPr/>
      <dgm:t>
        <a:bodyPr/>
        <a:lstStyle/>
        <a:p>
          <a:endParaRPr lang="en-GB"/>
        </a:p>
      </dgm:t>
    </dgm:pt>
    <dgm:pt modelId="{E3F19365-9096-461B-B9B0-3E201D779D73}" type="pres">
      <dgm:prSet presAssocID="{22102985-97D8-4F1C-8612-ECAB43BC43B7}" presName="Name0" presStyleCnt="0">
        <dgm:presLayoutVars>
          <dgm:dir/>
          <dgm:resizeHandles val="exact"/>
        </dgm:presLayoutVars>
      </dgm:prSet>
      <dgm:spPr/>
    </dgm:pt>
    <dgm:pt modelId="{2EFF1D4A-FBED-4EC3-9F8F-A1955CCDA7FF}" type="pres">
      <dgm:prSet presAssocID="{1A4A26F7-86B4-4111-89DB-3653A5F8F86C}" presName="node" presStyleLbl="node1" presStyleIdx="0" presStyleCnt="4">
        <dgm:presLayoutVars>
          <dgm:bulletEnabled val="1"/>
        </dgm:presLayoutVars>
      </dgm:prSet>
      <dgm:spPr/>
    </dgm:pt>
    <dgm:pt modelId="{F98820FD-E04E-4C86-A847-56CE520607B1}" type="pres">
      <dgm:prSet presAssocID="{F6709A05-2B5F-44B9-8573-8C01ED3D178B}" presName="sibTrans" presStyleLbl="sibTrans2D1" presStyleIdx="0" presStyleCnt="3"/>
      <dgm:spPr/>
    </dgm:pt>
    <dgm:pt modelId="{B32BB11F-F87F-4988-B873-6CBA50A81111}" type="pres">
      <dgm:prSet presAssocID="{F6709A05-2B5F-44B9-8573-8C01ED3D178B}" presName="connectorText" presStyleLbl="sibTrans2D1" presStyleIdx="0" presStyleCnt="3"/>
      <dgm:spPr/>
    </dgm:pt>
    <dgm:pt modelId="{7F6BEB23-776E-4E0C-83E6-E9A03D59C26D}" type="pres">
      <dgm:prSet presAssocID="{48812E1A-449D-42A8-958F-314B22F9C2A5}" presName="node" presStyleLbl="node1" presStyleIdx="1" presStyleCnt="4">
        <dgm:presLayoutVars>
          <dgm:bulletEnabled val="1"/>
        </dgm:presLayoutVars>
      </dgm:prSet>
      <dgm:spPr/>
    </dgm:pt>
    <dgm:pt modelId="{D44AFCC0-ED27-4A6F-AB5C-EE723EB2BA01}" type="pres">
      <dgm:prSet presAssocID="{61A1DC65-A018-42D5-A595-64182C76DE8D}" presName="sibTrans" presStyleLbl="sibTrans2D1" presStyleIdx="1" presStyleCnt="3"/>
      <dgm:spPr/>
    </dgm:pt>
    <dgm:pt modelId="{C8513625-6BFC-4D84-A618-38F02452EBED}" type="pres">
      <dgm:prSet presAssocID="{61A1DC65-A018-42D5-A595-64182C76DE8D}" presName="connectorText" presStyleLbl="sibTrans2D1" presStyleIdx="1" presStyleCnt="3"/>
      <dgm:spPr/>
    </dgm:pt>
    <dgm:pt modelId="{BE5696C4-0FA1-4467-B886-B5AD0C743843}" type="pres">
      <dgm:prSet presAssocID="{25814D96-3AB5-4E7D-8D92-585D2DF4F28F}" presName="node" presStyleLbl="node1" presStyleIdx="2" presStyleCnt="4">
        <dgm:presLayoutVars>
          <dgm:bulletEnabled val="1"/>
        </dgm:presLayoutVars>
      </dgm:prSet>
      <dgm:spPr/>
    </dgm:pt>
    <dgm:pt modelId="{7D123655-800E-440C-98F2-536C72CA27CE}" type="pres">
      <dgm:prSet presAssocID="{DFC8EE72-369C-44C9-A1CC-F8AD90D7405C}" presName="sibTrans" presStyleLbl="sibTrans2D1" presStyleIdx="2" presStyleCnt="3"/>
      <dgm:spPr/>
    </dgm:pt>
    <dgm:pt modelId="{2F458BA7-6665-4789-8BA7-5C7C9A31C7EE}" type="pres">
      <dgm:prSet presAssocID="{DFC8EE72-369C-44C9-A1CC-F8AD90D7405C}" presName="connectorText" presStyleLbl="sibTrans2D1" presStyleIdx="2" presStyleCnt="3"/>
      <dgm:spPr/>
    </dgm:pt>
    <dgm:pt modelId="{D2B49AFC-2290-4DF5-988B-170E6DD81513}" type="pres">
      <dgm:prSet presAssocID="{472469CC-D519-454C-B970-C24F81FD4BD4}" presName="node" presStyleLbl="node1" presStyleIdx="3" presStyleCnt="4">
        <dgm:presLayoutVars>
          <dgm:bulletEnabled val="1"/>
        </dgm:presLayoutVars>
      </dgm:prSet>
      <dgm:spPr/>
    </dgm:pt>
  </dgm:ptLst>
  <dgm:cxnLst>
    <dgm:cxn modelId="{8A8FD61E-8B93-4D09-9996-C978A00954CC}" type="presOf" srcId="{22102985-97D8-4F1C-8612-ECAB43BC43B7}" destId="{E3F19365-9096-461B-B9B0-3E201D779D73}" srcOrd="0" destOrd="0" presId="urn:microsoft.com/office/officeart/2005/8/layout/process1"/>
    <dgm:cxn modelId="{83D85C24-D6A5-47E4-9034-0C77AA672D5A}" type="presOf" srcId="{DFC8EE72-369C-44C9-A1CC-F8AD90D7405C}" destId="{7D123655-800E-440C-98F2-536C72CA27CE}" srcOrd="0" destOrd="0" presId="urn:microsoft.com/office/officeart/2005/8/layout/process1"/>
    <dgm:cxn modelId="{8189AF38-F04A-4E41-BFB1-245678084460}" srcId="{22102985-97D8-4F1C-8612-ECAB43BC43B7}" destId="{25814D96-3AB5-4E7D-8D92-585D2DF4F28F}" srcOrd="2" destOrd="0" parTransId="{8C63E150-207D-432F-90C1-EF5FD5CEA82C}" sibTransId="{DFC8EE72-369C-44C9-A1CC-F8AD90D7405C}"/>
    <dgm:cxn modelId="{2ECDCD4D-9C13-4DB7-A8E8-6063FFC7E327}" type="presOf" srcId="{61A1DC65-A018-42D5-A595-64182C76DE8D}" destId="{D44AFCC0-ED27-4A6F-AB5C-EE723EB2BA01}" srcOrd="0" destOrd="0" presId="urn:microsoft.com/office/officeart/2005/8/layout/process1"/>
    <dgm:cxn modelId="{F6EA7A77-6552-46EC-9F09-023075491335}" type="presOf" srcId="{61A1DC65-A018-42D5-A595-64182C76DE8D}" destId="{C8513625-6BFC-4D84-A618-38F02452EBED}" srcOrd="1" destOrd="0" presId="urn:microsoft.com/office/officeart/2005/8/layout/process1"/>
    <dgm:cxn modelId="{14ECBA83-6395-4E7E-B7A7-02C771F8D7C6}" type="presOf" srcId="{F6709A05-2B5F-44B9-8573-8C01ED3D178B}" destId="{F98820FD-E04E-4C86-A847-56CE520607B1}" srcOrd="0" destOrd="0" presId="urn:microsoft.com/office/officeart/2005/8/layout/process1"/>
    <dgm:cxn modelId="{6909C786-5ABB-49F7-BB3A-006374D07A81}" type="presOf" srcId="{472469CC-D519-454C-B970-C24F81FD4BD4}" destId="{D2B49AFC-2290-4DF5-988B-170E6DD81513}" srcOrd="0" destOrd="0" presId="urn:microsoft.com/office/officeart/2005/8/layout/process1"/>
    <dgm:cxn modelId="{7266489E-B8D5-4809-A0AE-5AF21AD895C8}" type="presOf" srcId="{25814D96-3AB5-4E7D-8D92-585D2DF4F28F}" destId="{BE5696C4-0FA1-4467-B886-B5AD0C743843}" srcOrd="0" destOrd="0" presId="urn:microsoft.com/office/officeart/2005/8/layout/process1"/>
    <dgm:cxn modelId="{EAADFBA8-75CA-4E24-A9DC-D02EE96C5B27}" srcId="{22102985-97D8-4F1C-8612-ECAB43BC43B7}" destId="{1A4A26F7-86B4-4111-89DB-3653A5F8F86C}" srcOrd="0" destOrd="0" parTransId="{C865BF1E-4BF2-4E13-B365-AC01CAF98A0F}" sibTransId="{F6709A05-2B5F-44B9-8573-8C01ED3D178B}"/>
    <dgm:cxn modelId="{1F213AAF-6254-4941-AAE9-DAC9B1DB2154}" type="presOf" srcId="{48812E1A-449D-42A8-958F-314B22F9C2A5}" destId="{7F6BEB23-776E-4E0C-83E6-E9A03D59C26D}" srcOrd="0" destOrd="0" presId="urn:microsoft.com/office/officeart/2005/8/layout/process1"/>
    <dgm:cxn modelId="{F6A315BE-AFA1-4B25-BFED-E473A19D0970}" type="presOf" srcId="{1A4A26F7-86B4-4111-89DB-3653A5F8F86C}" destId="{2EFF1D4A-FBED-4EC3-9F8F-A1955CCDA7FF}" srcOrd="0" destOrd="0" presId="urn:microsoft.com/office/officeart/2005/8/layout/process1"/>
    <dgm:cxn modelId="{5AD62BDC-403F-4A88-BA65-7EABD86BAD15}" type="presOf" srcId="{DFC8EE72-369C-44C9-A1CC-F8AD90D7405C}" destId="{2F458BA7-6665-4789-8BA7-5C7C9A31C7EE}" srcOrd="1" destOrd="0" presId="urn:microsoft.com/office/officeart/2005/8/layout/process1"/>
    <dgm:cxn modelId="{F7BA95ED-93D0-40A9-B11F-1AD17949D430}" srcId="{22102985-97D8-4F1C-8612-ECAB43BC43B7}" destId="{472469CC-D519-454C-B970-C24F81FD4BD4}" srcOrd="3" destOrd="0" parTransId="{49C906CE-A4F9-4BC7-92B9-28E7BE0A476F}" sibTransId="{E76EE0B9-6D92-493D-9B55-5DBDB6A0CFC0}"/>
    <dgm:cxn modelId="{D27316FB-AD77-492E-A181-E66578A21F0C}" srcId="{22102985-97D8-4F1C-8612-ECAB43BC43B7}" destId="{48812E1A-449D-42A8-958F-314B22F9C2A5}" srcOrd="1" destOrd="0" parTransId="{DB5158A7-C1CD-4BCC-8604-03F61C374A93}" sibTransId="{61A1DC65-A018-42D5-A595-64182C76DE8D}"/>
    <dgm:cxn modelId="{E9B73BFB-F126-470A-BCD3-DA26870740D6}" type="presOf" srcId="{F6709A05-2B5F-44B9-8573-8C01ED3D178B}" destId="{B32BB11F-F87F-4988-B873-6CBA50A81111}" srcOrd="1" destOrd="0" presId="urn:microsoft.com/office/officeart/2005/8/layout/process1"/>
    <dgm:cxn modelId="{FB369269-665A-4AFC-86C8-B02F0DB5FA04}" type="presParOf" srcId="{E3F19365-9096-461B-B9B0-3E201D779D73}" destId="{2EFF1D4A-FBED-4EC3-9F8F-A1955CCDA7FF}" srcOrd="0" destOrd="0" presId="urn:microsoft.com/office/officeart/2005/8/layout/process1"/>
    <dgm:cxn modelId="{20C2C2C9-D4EA-426B-A560-D0F8218B14F7}" type="presParOf" srcId="{E3F19365-9096-461B-B9B0-3E201D779D73}" destId="{F98820FD-E04E-4C86-A847-56CE520607B1}" srcOrd="1" destOrd="0" presId="urn:microsoft.com/office/officeart/2005/8/layout/process1"/>
    <dgm:cxn modelId="{4D93E73C-E3D5-4597-BB51-A6DA8AF07359}" type="presParOf" srcId="{F98820FD-E04E-4C86-A847-56CE520607B1}" destId="{B32BB11F-F87F-4988-B873-6CBA50A81111}" srcOrd="0" destOrd="0" presId="urn:microsoft.com/office/officeart/2005/8/layout/process1"/>
    <dgm:cxn modelId="{8ECC0668-47C7-4DDC-A8FF-8999B50884D1}" type="presParOf" srcId="{E3F19365-9096-461B-B9B0-3E201D779D73}" destId="{7F6BEB23-776E-4E0C-83E6-E9A03D59C26D}" srcOrd="2" destOrd="0" presId="urn:microsoft.com/office/officeart/2005/8/layout/process1"/>
    <dgm:cxn modelId="{34448BF9-2FC0-43D3-B634-A6395135D7DB}" type="presParOf" srcId="{E3F19365-9096-461B-B9B0-3E201D779D73}" destId="{D44AFCC0-ED27-4A6F-AB5C-EE723EB2BA01}" srcOrd="3" destOrd="0" presId="urn:microsoft.com/office/officeart/2005/8/layout/process1"/>
    <dgm:cxn modelId="{DBF03D84-F456-4BFC-A8AE-8D4494094FEB}" type="presParOf" srcId="{D44AFCC0-ED27-4A6F-AB5C-EE723EB2BA01}" destId="{C8513625-6BFC-4D84-A618-38F02452EBED}" srcOrd="0" destOrd="0" presId="urn:microsoft.com/office/officeart/2005/8/layout/process1"/>
    <dgm:cxn modelId="{A0F7E3C8-49FF-4ECF-8320-4099A8034BFE}" type="presParOf" srcId="{E3F19365-9096-461B-B9B0-3E201D779D73}" destId="{BE5696C4-0FA1-4467-B886-B5AD0C743843}" srcOrd="4" destOrd="0" presId="urn:microsoft.com/office/officeart/2005/8/layout/process1"/>
    <dgm:cxn modelId="{D7396CA3-50E0-4D05-B929-07F7783937F3}" type="presParOf" srcId="{E3F19365-9096-461B-B9B0-3E201D779D73}" destId="{7D123655-800E-440C-98F2-536C72CA27CE}" srcOrd="5" destOrd="0" presId="urn:microsoft.com/office/officeart/2005/8/layout/process1"/>
    <dgm:cxn modelId="{7DD7F55D-FD0E-4D01-848C-2354FF20184B}" type="presParOf" srcId="{7D123655-800E-440C-98F2-536C72CA27CE}" destId="{2F458BA7-6665-4789-8BA7-5C7C9A31C7EE}" srcOrd="0" destOrd="0" presId="urn:microsoft.com/office/officeart/2005/8/layout/process1"/>
    <dgm:cxn modelId="{A5AAEBD7-3382-4620-8447-9B8C14B91F92}" type="presParOf" srcId="{E3F19365-9096-461B-B9B0-3E201D779D73}" destId="{D2B49AFC-2290-4DF5-988B-170E6DD81513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2102985-97D8-4F1C-8612-ECAB43BC43B7}" type="doc">
      <dgm:prSet loTypeId="urn:microsoft.com/office/officeart/2005/8/layout/process1" loCatId="process" qsTypeId="urn:microsoft.com/office/officeart/2005/8/quickstyle/simple1" qsCatId="simple" csTypeId="urn:microsoft.com/office/officeart/2005/8/colors/accent0_1" csCatId="mainScheme" phldr="1"/>
      <dgm:spPr/>
    </dgm:pt>
    <dgm:pt modelId="{1A4A26F7-86B4-4111-89DB-3653A5F8F86C}">
      <dgm:prSet phldrT="[Text]"/>
      <dgm:spPr/>
      <dgm:t>
        <a:bodyPr/>
        <a:lstStyle/>
        <a:p>
          <a:r>
            <a:rPr lang="en-GB" dirty="0"/>
            <a:t>Install the solution</a:t>
          </a:r>
        </a:p>
      </dgm:t>
    </dgm:pt>
    <dgm:pt modelId="{C865BF1E-4BF2-4E13-B365-AC01CAF98A0F}" type="parTrans" cxnId="{EAADFBA8-75CA-4E24-A9DC-D02EE96C5B27}">
      <dgm:prSet/>
      <dgm:spPr/>
      <dgm:t>
        <a:bodyPr/>
        <a:lstStyle/>
        <a:p>
          <a:endParaRPr lang="en-GB"/>
        </a:p>
      </dgm:t>
    </dgm:pt>
    <dgm:pt modelId="{F6709A05-2B5F-44B9-8573-8C01ED3D178B}" type="sibTrans" cxnId="{EAADFBA8-75CA-4E24-A9DC-D02EE96C5B27}">
      <dgm:prSet/>
      <dgm:spPr/>
      <dgm:t>
        <a:bodyPr/>
        <a:lstStyle/>
        <a:p>
          <a:endParaRPr lang="en-GB"/>
        </a:p>
      </dgm:t>
    </dgm:pt>
    <dgm:pt modelId="{48812E1A-449D-42A8-958F-314B22F9C2A5}">
      <dgm:prSet phldrT="[Text]"/>
      <dgm:spPr/>
      <dgm:t>
        <a:bodyPr/>
        <a:lstStyle/>
        <a:p>
          <a:r>
            <a:rPr lang="en-GB" dirty="0"/>
            <a:t>Approve App Connections</a:t>
          </a:r>
        </a:p>
      </dgm:t>
    </dgm:pt>
    <dgm:pt modelId="{DB5158A7-C1CD-4BCC-8604-03F61C374A93}" type="parTrans" cxnId="{D27316FB-AD77-492E-A181-E66578A21F0C}">
      <dgm:prSet/>
      <dgm:spPr/>
      <dgm:t>
        <a:bodyPr/>
        <a:lstStyle/>
        <a:p>
          <a:endParaRPr lang="en-GB"/>
        </a:p>
      </dgm:t>
    </dgm:pt>
    <dgm:pt modelId="{61A1DC65-A018-42D5-A595-64182C76DE8D}" type="sibTrans" cxnId="{D27316FB-AD77-492E-A181-E66578A21F0C}">
      <dgm:prSet/>
      <dgm:spPr/>
      <dgm:t>
        <a:bodyPr/>
        <a:lstStyle/>
        <a:p>
          <a:endParaRPr lang="en-GB"/>
        </a:p>
      </dgm:t>
    </dgm:pt>
    <dgm:pt modelId="{472469CC-D519-454C-B970-C24F81FD4BD4}">
      <dgm:prSet phldrT="[Text]"/>
      <dgm:spPr>
        <a:solidFill>
          <a:srgbClr val="45B3A8"/>
        </a:solidFill>
      </dgm:spPr>
      <dgm:t>
        <a:bodyPr/>
        <a:lstStyle/>
        <a:p>
          <a:r>
            <a:rPr lang="en-GB" dirty="0"/>
            <a:t>Link PowerBI with the newly installed app</a:t>
          </a:r>
        </a:p>
      </dgm:t>
    </dgm:pt>
    <dgm:pt modelId="{49C906CE-A4F9-4BC7-92B9-28E7BE0A476F}" type="parTrans" cxnId="{F7BA95ED-93D0-40A9-B11F-1AD17949D430}">
      <dgm:prSet/>
      <dgm:spPr/>
      <dgm:t>
        <a:bodyPr/>
        <a:lstStyle/>
        <a:p>
          <a:endParaRPr lang="en-GB"/>
        </a:p>
      </dgm:t>
    </dgm:pt>
    <dgm:pt modelId="{E76EE0B9-6D92-493D-9B55-5DBDB6A0CFC0}" type="sibTrans" cxnId="{F7BA95ED-93D0-40A9-B11F-1AD17949D430}">
      <dgm:prSet/>
      <dgm:spPr/>
      <dgm:t>
        <a:bodyPr/>
        <a:lstStyle/>
        <a:p>
          <a:endParaRPr lang="en-GB"/>
        </a:p>
      </dgm:t>
    </dgm:pt>
    <dgm:pt modelId="{25814D96-3AB5-4E7D-8D92-585D2DF4F28F}">
      <dgm:prSet phldrT="[Text]"/>
      <dgm:spPr/>
      <dgm:t>
        <a:bodyPr/>
        <a:lstStyle/>
        <a:p>
          <a:r>
            <a:rPr lang="en-GB" dirty="0"/>
            <a:t>Check PowerBI Data Connection</a:t>
          </a:r>
        </a:p>
      </dgm:t>
    </dgm:pt>
    <dgm:pt modelId="{8C63E150-207D-432F-90C1-EF5FD5CEA82C}" type="parTrans" cxnId="{8189AF38-F04A-4E41-BFB1-245678084460}">
      <dgm:prSet/>
      <dgm:spPr/>
      <dgm:t>
        <a:bodyPr/>
        <a:lstStyle/>
        <a:p>
          <a:endParaRPr lang="en-GB"/>
        </a:p>
      </dgm:t>
    </dgm:pt>
    <dgm:pt modelId="{DFC8EE72-369C-44C9-A1CC-F8AD90D7405C}" type="sibTrans" cxnId="{8189AF38-F04A-4E41-BFB1-245678084460}">
      <dgm:prSet/>
      <dgm:spPr/>
      <dgm:t>
        <a:bodyPr/>
        <a:lstStyle/>
        <a:p>
          <a:endParaRPr lang="en-GB"/>
        </a:p>
      </dgm:t>
    </dgm:pt>
    <dgm:pt modelId="{E3F19365-9096-461B-B9B0-3E201D779D73}" type="pres">
      <dgm:prSet presAssocID="{22102985-97D8-4F1C-8612-ECAB43BC43B7}" presName="Name0" presStyleCnt="0">
        <dgm:presLayoutVars>
          <dgm:dir/>
          <dgm:resizeHandles val="exact"/>
        </dgm:presLayoutVars>
      </dgm:prSet>
      <dgm:spPr/>
    </dgm:pt>
    <dgm:pt modelId="{2EFF1D4A-FBED-4EC3-9F8F-A1955CCDA7FF}" type="pres">
      <dgm:prSet presAssocID="{1A4A26F7-86B4-4111-89DB-3653A5F8F86C}" presName="node" presStyleLbl="node1" presStyleIdx="0" presStyleCnt="4">
        <dgm:presLayoutVars>
          <dgm:bulletEnabled val="1"/>
        </dgm:presLayoutVars>
      </dgm:prSet>
      <dgm:spPr/>
    </dgm:pt>
    <dgm:pt modelId="{F98820FD-E04E-4C86-A847-56CE520607B1}" type="pres">
      <dgm:prSet presAssocID="{F6709A05-2B5F-44B9-8573-8C01ED3D178B}" presName="sibTrans" presStyleLbl="sibTrans2D1" presStyleIdx="0" presStyleCnt="3"/>
      <dgm:spPr/>
    </dgm:pt>
    <dgm:pt modelId="{B32BB11F-F87F-4988-B873-6CBA50A81111}" type="pres">
      <dgm:prSet presAssocID="{F6709A05-2B5F-44B9-8573-8C01ED3D178B}" presName="connectorText" presStyleLbl="sibTrans2D1" presStyleIdx="0" presStyleCnt="3"/>
      <dgm:spPr/>
    </dgm:pt>
    <dgm:pt modelId="{7F6BEB23-776E-4E0C-83E6-E9A03D59C26D}" type="pres">
      <dgm:prSet presAssocID="{48812E1A-449D-42A8-958F-314B22F9C2A5}" presName="node" presStyleLbl="node1" presStyleIdx="1" presStyleCnt="4">
        <dgm:presLayoutVars>
          <dgm:bulletEnabled val="1"/>
        </dgm:presLayoutVars>
      </dgm:prSet>
      <dgm:spPr/>
    </dgm:pt>
    <dgm:pt modelId="{D44AFCC0-ED27-4A6F-AB5C-EE723EB2BA01}" type="pres">
      <dgm:prSet presAssocID="{61A1DC65-A018-42D5-A595-64182C76DE8D}" presName="sibTrans" presStyleLbl="sibTrans2D1" presStyleIdx="1" presStyleCnt="3"/>
      <dgm:spPr/>
    </dgm:pt>
    <dgm:pt modelId="{C8513625-6BFC-4D84-A618-38F02452EBED}" type="pres">
      <dgm:prSet presAssocID="{61A1DC65-A018-42D5-A595-64182C76DE8D}" presName="connectorText" presStyleLbl="sibTrans2D1" presStyleIdx="1" presStyleCnt="3"/>
      <dgm:spPr/>
    </dgm:pt>
    <dgm:pt modelId="{BE5696C4-0FA1-4467-B886-B5AD0C743843}" type="pres">
      <dgm:prSet presAssocID="{25814D96-3AB5-4E7D-8D92-585D2DF4F28F}" presName="node" presStyleLbl="node1" presStyleIdx="2" presStyleCnt="4">
        <dgm:presLayoutVars>
          <dgm:bulletEnabled val="1"/>
        </dgm:presLayoutVars>
      </dgm:prSet>
      <dgm:spPr/>
    </dgm:pt>
    <dgm:pt modelId="{7D123655-800E-440C-98F2-536C72CA27CE}" type="pres">
      <dgm:prSet presAssocID="{DFC8EE72-369C-44C9-A1CC-F8AD90D7405C}" presName="sibTrans" presStyleLbl="sibTrans2D1" presStyleIdx="2" presStyleCnt="3"/>
      <dgm:spPr/>
    </dgm:pt>
    <dgm:pt modelId="{2F458BA7-6665-4789-8BA7-5C7C9A31C7EE}" type="pres">
      <dgm:prSet presAssocID="{DFC8EE72-369C-44C9-A1CC-F8AD90D7405C}" presName="connectorText" presStyleLbl="sibTrans2D1" presStyleIdx="2" presStyleCnt="3"/>
      <dgm:spPr/>
    </dgm:pt>
    <dgm:pt modelId="{D2B49AFC-2290-4DF5-988B-170E6DD81513}" type="pres">
      <dgm:prSet presAssocID="{472469CC-D519-454C-B970-C24F81FD4BD4}" presName="node" presStyleLbl="node1" presStyleIdx="3" presStyleCnt="4">
        <dgm:presLayoutVars>
          <dgm:bulletEnabled val="1"/>
        </dgm:presLayoutVars>
      </dgm:prSet>
      <dgm:spPr/>
    </dgm:pt>
  </dgm:ptLst>
  <dgm:cxnLst>
    <dgm:cxn modelId="{8A8FD61E-8B93-4D09-9996-C978A00954CC}" type="presOf" srcId="{22102985-97D8-4F1C-8612-ECAB43BC43B7}" destId="{E3F19365-9096-461B-B9B0-3E201D779D73}" srcOrd="0" destOrd="0" presId="urn:microsoft.com/office/officeart/2005/8/layout/process1"/>
    <dgm:cxn modelId="{83D85C24-D6A5-47E4-9034-0C77AA672D5A}" type="presOf" srcId="{DFC8EE72-369C-44C9-A1CC-F8AD90D7405C}" destId="{7D123655-800E-440C-98F2-536C72CA27CE}" srcOrd="0" destOrd="0" presId="urn:microsoft.com/office/officeart/2005/8/layout/process1"/>
    <dgm:cxn modelId="{8189AF38-F04A-4E41-BFB1-245678084460}" srcId="{22102985-97D8-4F1C-8612-ECAB43BC43B7}" destId="{25814D96-3AB5-4E7D-8D92-585D2DF4F28F}" srcOrd="2" destOrd="0" parTransId="{8C63E150-207D-432F-90C1-EF5FD5CEA82C}" sibTransId="{DFC8EE72-369C-44C9-A1CC-F8AD90D7405C}"/>
    <dgm:cxn modelId="{2ECDCD4D-9C13-4DB7-A8E8-6063FFC7E327}" type="presOf" srcId="{61A1DC65-A018-42D5-A595-64182C76DE8D}" destId="{D44AFCC0-ED27-4A6F-AB5C-EE723EB2BA01}" srcOrd="0" destOrd="0" presId="urn:microsoft.com/office/officeart/2005/8/layout/process1"/>
    <dgm:cxn modelId="{F6EA7A77-6552-46EC-9F09-023075491335}" type="presOf" srcId="{61A1DC65-A018-42D5-A595-64182C76DE8D}" destId="{C8513625-6BFC-4D84-A618-38F02452EBED}" srcOrd="1" destOrd="0" presId="urn:microsoft.com/office/officeart/2005/8/layout/process1"/>
    <dgm:cxn modelId="{14ECBA83-6395-4E7E-B7A7-02C771F8D7C6}" type="presOf" srcId="{F6709A05-2B5F-44B9-8573-8C01ED3D178B}" destId="{F98820FD-E04E-4C86-A847-56CE520607B1}" srcOrd="0" destOrd="0" presId="urn:microsoft.com/office/officeart/2005/8/layout/process1"/>
    <dgm:cxn modelId="{6909C786-5ABB-49F7-BB3A-006374D07A81}" type="presOf" srcId="{472469CC-D519-454C-B970-C24F81FD4BD4}" destId="{D2B49AFC-2290-4DF5-988B-170E6DD81513}" srcOrd="0" destOrd="0" presId="urn:microsoft.com/office/officeart/2005/8/layout/process1"/>
    <dgm:cxn modelId="{7266489E-B8D5-4809-A0AE-5AF21AD895C8}" type="presOf" srcId="{25814D96-3AB5-4E7D-8D92-585D2DF4F28F}" destId="{BE5696C4-0FA1-4467-B886-B5AD0C743843}" srcOrd="0" destOrd="0" presId="urn:microsoft.com/office/officeart/2005/8/layout/process1"/>
    <dgm:cxn modelId="{EAADFBA8-75CA-4E24-A9DC-D02EE96C5B27}" srcId="{22102985-97D8-4F1C-8612-ECAB43BC43B7}" destId="{1A4A26F7-86B4-4111-89DB-3653A5F8F86C}" srcOrd="0" destOrd="0" parTransId="{C865BF1E-4BF2-4E13-B365-AC01CAF98A0F}" sibTransId="{F6709A05-2B5F-44B9-8573-8C01ED3D178B}"/>
    <dgm:cxn modelId="{1F213AAF-6254-4941-AAE9-DAC9B1DB2154}" type="presOf" srcId="{48812E1A-449D-42A8-958F-314B22F9C2A5}" destId="{7F6BEB23-776E-4E0C-83E6-E9A03D59C26D}" srcOrd="0" destOrd="0" presId="urn:microsoft.com/office/officeart/2005/8/layout/process1"/>
    <dgm:cxn modelId="{F6A315BE-AFA1-4B25-BFED-E473A19D0970}" type="presOf" srcId="{1A4A26F7-86B4-4111-89DB-3653A5F8F86C}" destId="{2EFF1D4A-FBED-4EC3-9F8F-A1955CCDA7FF}" srcOrd="0" destOrd="0" presId="urn:microsoft.com/office/officeart/2005/8/layout/process1"/>
    <dgm:cxn modelId="{5AD62BDC-403F-4A88-BA65-7EABD86BAD15}" type="presOf" srcId="{DFC8EE72-369C-44C9-A1CC-F8AD90D7405C}" destId="{2F458BA7-6665-4789-8BA7-5C7C9A31C7EE}" srcOrd="1" destOrd="0" presId="urn:microsoft.com/office/officeart/2005/8/layout/process1"/>
    <dgm:cxn modelId="{F7BA95ED-93D0-40A9-B11F-1AD17949D430}" srcId="{22102985-97D8-4F1C-8612-ECAB43BC43B7}" destId="{472469CC-D519-454C-B970-C24F81FD4BD4}" srcOrd="3" destOrd="0" parTransId="{49C906CE-A4F9-4BC7-92B9-28E7BE0A476F}" sibTransId="{E76EE0B9-6D92-493D-9B55-5DBDB6A0CFC0}"/>
    <dgm:cxn modelId="{D27316FB-AD77-492E-A181-E66578A21F0C}" srcId="{22102985-97D8-4F1C-8612-ECAB43BC43B7}" destId="{48812E1A-449D-42A8-958F-314B22F9C2A5}" srcOrd="1" destOrd="0" parTransId="{DB5158A7-C1CD-4BCC-8604-03F61C374A93}" sibTransId="{61A1DC65-A018-42D5-A595-64182C76DE8D}"/>
    <dgm:cxn modelId="{E9B73BFB-F126-470A-BCD3-DA26870740D6}" type="presOf" srcId="{F6709A05-2B5F-44B9-8573-8C01ED3D178B}" destId="{B32BB11F-F87F-4988-B873-6CBA50A81111}" srcOrd="1" destOrd="0" presId="urn:microsoft.com/office/officeart/2005/8/layout/process1"/>
    <dgm:cxn modelId="{FB369269-665A-4AFC-86C8-B02F0DB5FA04}" type="presParOf" srcId="{E3F19365-9096-461B-B9B0-3E201D779D73}" destId="{2EFF1D4A-FBED-4EC3-9F8F-A1955CCDA7FF}" srcOrd="0" destOrd="0" presId="urn:microsoft.com/office/officeart/2005/8/layout/process1"/>
    <dgm:cxn modelId="{20C2C2C9-D4EA-426B-A560-D0F8218B14F7}" type="presParOf" srcId="{E3F19365-9096-461B-B9B0-3E201D779D73}" destId="{F98820FD-E04E-4C86-A847-56CE520607B1}" srcOrd="1" destOrd="0" presId="urn:microsoft.com/office/officeart/2005/8/layout/process1"/>
    <dgm:cxn modelId="{4D93E73C-E3D5-4597-BB51-A6DA8AF07359}" type="presParOf" srcId="{F98820FD-E04E-4C86-A847-56CE520607B1}" destId="{B32BB11F-F87F-4988-B873-6CBA50A81111}" srcOrd="0" destOrd="0" presId="urn:microsoft.com/office/officeart/2005/8/layout/process1"/>
    <dgm:cxn modelId="{8ECC0668-47C7-4DDC-A8FF-8999B50884D1}" type="presParOf" srcId="{E3F19365-9096-461B-B9B0-3E201D779D73}" destId="{7F6BEB23-776E-4E0C-83E6-E9A03D59C26D}" srcOrd="2" destOrd="0" presId="urn:microsoft.com/office/officeart/2005/8/layout/process1"/>
    <dgm:cxn modelId="{34448BF9-2FC0-43D3-B634-A6395135D7DB}" type="presParOf" srcId="{E3F19365-9096-461B-B9B0-3E201D779D73}" destId="{D44AFCC0-ED27-4A6F-AB5C-EE723EB2BA01}" srcOrd="3" destOrd="0" presId="urn:microsoft.com/office/officeart/2005/8/layout/process1"/>
    <dgm:cxn modelId="{DBF03D84-F456-4BFC-A8AE-8D4494094FEB}" type="presParOf" srcId="{D44AFCC0-ED27-4A6F-AB5C-EE723EB2BA01}" destId="{C8513625-6BFC-4D84-A618-38F02452EBED}" srcOrd="0" destOrd="0" presId="urn:microsoft.com/office/officeart/2005/8/layout/process1"/>
    <dgm:cxn modelId="{A0F7E3C8-49FF-4ECF-8320-4099A8034BFE}" type="presParOf" srcId="{E3F19365-9096-461B-B9B0-3E201D779D73}" destId="{BE5696C4-0FA1-4467-B886-B5AD0C743843}" srcOrd="4" destOrd="0" presId="urn:microsoft.com/office/officeart/2005/8/layout/process1"/>
    <dgm:cxn modelId="{D7396CA3-50E0-4D05-B929-07F7783937F3}" type="presParOf" srcId="{E3F19365-9096-461B-B9B0-3E201D779D73}" destId="{7D123655-800E-440C-98F2-536C72CA27CE}" srcOrd="5" destOrd="0" presId="urn:microsoft.com/office/officeart/2005/8/layout/process1"/>
    <dgm:cxn modelId="{7DD7F55D-FD0E-4D01-848C-2354FF20184B}" type="presParOf" srcId="{7D123655-800E-440C-98F2-536C72CA27CE}" destId="{2F458BA7-6665-4789-8BA7-5C7C9A31C7EE}" srcOrd="0" destOrd="0" presId="urn:microsoft.com/office/officeart/2005/8/layout/process1"/>
    <dgm:cxn modelId="{A5AAEBD7-3382-4620-8447-9B8C14B91F92}" type="presParOf" srcId="{E3F19365-9096-461B-B9B0-3E201D779D73}" destId="{D2B49AFC-2290-4DF5-988B-170E6DD81513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EFF1D4A-FBED-4EC3-9F8F-A1955CCDA7FF}">
      <dsp:nvSpPr>
        <dsp:cNvPr id="0" name=""/>
        <dsp:cNvSpPr/>
      </dsp:nvSpPr>
      <dsp:spPr>
        <a:xfrm>
          <a:off x="3571" y="2087092"/>
          <a:ext cx="1561703" cy="124448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Install the solution</a:t>
          </a:r>
        </a:p>
      </dsp:txBody>
      <dsp:txXfrm>
        <a:off x="40021" y="2123542"/>
        <a:ext cx="1488803" cy="1171582"/>
      </dsp:txXfrm>
    </dsp:sp>
    <dsp:sp modelId="{F98820FD-E04E-4C86-A847-56CE520607B1}">
      <dsp:nvSpPr>
        <dsp:cNvPr id="0" name=""/>
        <dsp:cNvSpPr/>
      </dsp:nvSpPr>
      <dsp:spPr>
        <a:xfrm>
          <a:off x="1721445" y="2515682"/>
          <a:ext cx="331081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>
        <a:off x="1721445" y="2593142"/>
        <a:ext cx="231757" cy="232382"/>
      </dsp:txXfrm>
    </dsp:sp>
    <dsp:sp modelId="{7F6BEB23-776E-4E0C-83E6-E9A03D59C26D}">
      <dsp:nvSpPr>
        <dsp:cNvPr id="0" name=""/>
        <dsp:cNvSpPr/>
      </dsp:nvSpPr>
      <dsp:spPr>
        <a:xfrm>
          <a:off x="2189956" y="2087092"/>
          <a:ext cx="1561703" cy="124448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Approve App Connections</a:t>
          </a:r>
        </a:p>
      </dsp:txBody>
      <dsp:txXfrm>
        <a:off x="2226406" y="2123542"/>
        <a:ext cx="1488803" cy="1171582"/>
      </dsp:txXfrm>
    </dsp:sp>
    <dsp:sp modelId="{D44AFCC0-ED27-4A6F-AB5C-EE723EB2BA01}">
      <dsp:nvSpPr>
        <dsp:cNvPr id="0" name=""/>
        <dsp:cNvSpPr/>
      </dsp:nvSpPr>
      <dsp:spPr>
        <a:xfrm>
          <a:off x="3907829" y="2515682"/>
          <a:ext cx="331081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>
        <a:off x="3907829" y="2593142"/>
        <a:ext cx="231757" cy="232382"/>
      </dsp:txXfrm>
    </dsp:sp>
    <dsp:sp modelId="{BE5696C4-0FA1-4467-B886-B5AD0C743843}">
      <dsp:nvSpPr>
        <dsp:cNvPr id="0" name=""/>
        <dsp:cNvSpPr/>
      </dsp:nvSpPr>
      <dsp:spPr>
        <a:xfrm>
          <a:off x="4376340" y="2087092"/>
          <a:ext cx="1561703" cy="124448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Check PowerBI Data Connection</a:t>
          </a:r>
        </a:p>
      </dsp:txBody>
      <dsp:txXfrm>
        <a:off x="4412790" y="2123542"/>
        <a:ext cx="1488803" cy="1171582"/>
      </dsp:txXfrm>
    </dsp:sp>
    <dsp:sp modelId="{7D123655-800E-440C-98F2-536C72CA27CE}">
      <dsp:nvSpPr>
        <dsp:cNvPr id="0" name=""/>
        <dsp:cNvSpPr/>
      </dsp:nvSpPr>
      <dsp:spPr>
        <a:xfrm>
          <a:off x="6094214" y="2515682"/>
          <a:ext cx="331081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>
        <a:off x="6094214" y="2593142"/>
        <a:ext cx="231757" cy="232382"/>
      </dsp:txXfrm>
    </dsp:sp>
    <dsp:sp modelId="{D2B49AFC-2290-4DF5-988B-170E6DD81513}">
      <dsp:nvSpPr>
        <dsp:cNvPr id="0" name=""/>
        <dsp:cNvSpPr/>
      </dsp:nvSpPr>
      <dsp:spPr>
        <a:xfrm>
          <a:off x="6562724" y="2087092"/>
          <a:ext cx="1561703" cy="124448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Link PowerBI with the newly installed app</a:t>
          </a:r>
        </a:p>
      </dsp:txBody>
      <dsp:txXfrm>
        <a:off x="6599174" y="2123542"/>
        <a:ext cx="1488803" cy="117158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EFF1D4A-FBED-4EC3-9F8F-A1955CCDA7FF}">
      <dsp:nvSpPr>
        <dsp:cNvPr id="0" name=""/>
        <dsp:cNvSpPr/>
      </dsp:nvSpPr>
      <dsp:spPr>
        <a:xfrm>
          <a:off x="3571" y="2091210"/>
          <a:ext cx="1561703" cy="1236246"/>
        </a:xfrm>
        <a:prstGeom prst="roundRect">
          <a:avLst>
            <a:gd name="adj" fmla="val 10000"/>
          </a:avLst>
        </a:prstGeom>
        <a:solidFill>
          <a:srgbClr val="45B3A8"/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Install the solution</a:t>
          </a:r>
        </a:p>
      </dsp:txBody>
      <dsp:txXfrm>
        <a:off x="39779" y="2127418"/>
        <a:ext cx="1489287" cy="1163830"/>
      </dsp:txXfrm>
    </dsp:sp>
    <dsp:sp modelId="{F98820FD-E04E-4C86-A847-56CE520607B1}">
      <dsp:nvSpPr>
        <dsp:cNvPr id="0" name=""/>
        <dsp:cNvSpPr/>
      </dsp:nvSpPr>
      <dsp:spPr>
        <a:xfrm>
          <a:off x="1721445" y="2515682"/>
          <a:ext cx="331081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>
        <a:off x="1721445" y="2593142"/>
        <a:ext cx="231757" cy="232382"/>
      </dsp:txXfrm>
    </dsp:sp>
    <dsp:sp modelId="{7F6BEB23-776E-4E0C-83E6-E9A03D59C26D}">
      <dsp:nvSpPr>
        <dsp:cNvPr id="0" name=""/>
        <dsp:cNvSpPr/>
      </dsp:nvSpPr>
      <dsp:spPr>
        <a:xfrm>
          <a:off x="2189956" y="2091210"/>
          <a:ext cx="1561703" cy="1236246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Approve App Connections</a:t>
          </a:r>
        </a:p>
      </dsp:txBody>
      <dsp:txXfrm>
        <a:off x="2226164" y="2127418"/>
        <a:ext cx="1489287" cy="1163830"/>
      </dsp:txXfrm>
    </dsp:sp>
    <dsp:sp modelId="{D44AFCC0-ED27-4A6F-AB5C-EE723EB2BA01}">
      <dsp:nvSpPr>
        <dsp:cNvPr id="0" name=""/>
        <dsp:cNvSpPr/>
      </dsp:nvSpPr>
      <dsp:spPr>
        <a:xfrm>
          <a:off x="3907829" y="2515682"/>
          <a:ext cx="331081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>
        <a:off x="3907829" y="2593142"/>
        <a:ext cx="231757" cy="232382"/>
      </dsp:txXfrm>
    </dsp:sp>
    <dsp:sp modelId="{BE5696C4-0FA1-4467-B886-B5AD0C743843}">
      <dsp:nvSpPr>
        <dsp:cNvPr id="0" name=""/>
        <dsp:cNvSpPr/>
      </dsp:nvSpPr>
      <dsp:spPr>
        <a:xfrm>
          <a:off x="4376340" y="2091210"/>
          <a:ext cx="1561703" cy="1236246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Check PowerBI Data Connection</a:t>
          </a:r>
        </a:p>
      </dsp:txBody>
      <dsp:txXfrm>
        <a:off x="4412548" y="2127418"/>
        <a:ext cx="1489287" cy="1163830"/>
      </dsp:txXfrm>
    </dsp:sp>
    <dsp:sp modelId="{7D123655-800E-440C-98F2-536C72CA27CE}">
      <dsp:nvSpPr>
        <dsp:cNvPr id="0" name=""/>
        <dsp:cNvSpPr/>
      </dsp:nvSpPr>
      <dsp:spPr>
        <a:xfrm>
          <a:off x="6094214" y="2515682"/>
          <a:ext cx="331081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>
        <a:off x="6094214" y="2593142"/>
        <a:ext cx="231757" cy="232382"/>
      </dsp:txXfrm>
    </dsp:sp>
    <dsp:sp modelId="{D2B49AFC-2290-4DF5-988B-170E6DD81513}">
      <dsp:nvSpPr>
        <dsp:cNvPr id="0" name=""/>
        <dsp:cNvSpPr/>
      </dsp:nvSpPr>
      <dsp:spPr>
        <a:xfrm>
          <a:off x="6562724" y="2091210"/>
          <a:ext cx="1561703" cy="1236246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Link PowerBI with the newly installed app</a:t>
          </a:r>
        </a:p>
      </dsp:txBody>
      <dsp:txXfrm>
        <a:off x="6598932" y="2127418"/>
        <a:ext cx="1489287" cy="116383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EFF1D4A-FBED-4EC3-9F8F-A1955CCDA7FF}">
      <dsp:nvSpPr>
        <dsp:cNvPr id="0" name=""/>
        <dsp:cNvSpPr/>
      </dsp:nvSpPr>
      <dsp:spPr>
        <a:xfrm>
          <a:off x="3571" y="2091210"/>
          <a:ext cx="1561703" cy="1236246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Install the solution</a:t>
          </a:r>
        </a:p>
      </dsp:txBody>
      <dsp:txXfrm>
        <a:off x="39779" y="2127418"/>
        <a:ext cx="1489287" cy="1163830"/>
      </dsp:txXfrm>
    </dsp:sp>
    <dsp:sp modelId="{F98820FD-E04E-4C86-A847-56CE520607B1}">
      <dsp:nvSpPr>
        <dsp:cNvPr id="0" name=""/>
        <dsp:cNvSpPr/>
      </dsp:nvSpPr>
      <dsp:spPr>
        <a:xfrm>
          <a:off x="1721445" y="2515682"/>
          <a:ext cx="331081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>
        <a:off x="1721445" y="2593142"/>
        <a:ext cx="231757" cy="232382"/>
      </dsp:txXfrm>
    </dsp:sp>
    <dsp:sp modelId="{7F6BEB23-776E-4E0C-83E6-E9A03D59C26D}">
      <dsp:nvSpPr>
        <dsp:cNvPr id="0" name=""/>
        <dsp:cNvSpPr/>
      </dsp:nvSpPr>
      <dsp:spPr>
        <a:xfrm>
          <a:off x="2189956" y="2091210"/>
          <a:ext cx="1561703" cy="1236246"/>
        </a:xfrm>
        <a:prstGeom prst="roundRect">
          <a:avLst>
            <a:gd name="adj" fmla="val 10000"/>
          </a:avLst>
        </a:prstGeom>
        <a:solidFill>
          <a:srgbClr val="45B3A8"/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Approve App Connections</a:t>
          </a:r>
        </a:p>
      </dsp:txBody>
      <dsp:txXfrm>
        <a:off x="2226164" y="2127418"/>
        <a:ext cx="1489287" cy="1163830"/>
      </dsp:txXfrm>
    </dsp:sp>
    <dsp:sp modelId="{D44AFCC0-ED27-4A6F-AB5C-EE723EB2BA01}">
      <dsp:nvSpPr>
        <dsp:cNvPr id="0" name=""/>
        <dsp:cNvSpPr/>
      </dsp:nvSpPr>
      <dsp:spPr>
        <a:xfrm>
          <a:off x="3907829" y="2515682"/>
          <a:ext cx="331081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>
        <a:off x="3907829" y="2593142"/>
        <a:ext cx="231757" cy="232382"/>
      </dsp:txXfrm>
    </dsp:sp>
    <dsp:sp modelId="{BE5696C4-0FA1-4467-B886-B5AD0C743843}">
      <dsp:nvSpPr>
        <dsp:cNvPr id="0" name=""/>
        <dsp:cNvSpPr/>
      </dsp:nvSpPr>
      <dsp:spPr>
        <a:xfrm>
          <a:off x="4376340" y="2091210"/>
          <a:ext cx="1561703" cy="1236246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Check PowerBI Data Connection</a:t>
          </a:r>
        </a:p>
      </dsp:txBody>
      <dsp:txXfrm>
        <a:off x="4412548" y="2127418"/>
        <a:ext cx="1489287" cy="1163830"/>
      </dsp:txXfrm>
    </dsp:sp>
    <dsp:sp modelId="{7D123655-800E-440C-98F2-536C72CA27CE}">
      <dsp:nvSpPr>
        <dsp:cNvPr id="0" name=""/>
        <dsp:cNvSpPr/>
      </dsp:nvSpPr>
      <dsp:spPr>
        <a:xfrm>
          <a:off x="6094214" y="2515682"/>
          <a:ext cx="331081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>
        <a:off x="6094214" y="2593142"/>
        <a:ext cx="231757" cy="232382"/>
      </dsp:txXfrm>
    </dsp:sp>
    <dsp:sp modelId="{D2B49AFC-2290-4DF5-988B-170E6DD81513}">
      <dsp:nvSpPr>
        <dsp:cNvPr id="0" name=""/>
        <dsp:cNvSpPr/>
      </dsp:nvSpPr>
      <dsp:spPr>
        <a:xfrm>
          <a:off x="6562724" y="2091210"/>
          <a:ext cx="1561703" cy="1236246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Link PowerBI with the newly installed app</a:t>
          </a:r>
        </a:p>
      </dsp:txBody>
      <dsp:txXfrm>
        <a:off x="6598932" y="2127418"/>
        <a:ext cx="1489287" cy="116383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EFF1D4A-FBED-4EC3-9F8F-A1955CCDA7FF}">
      <dsp:nvSpPr>
        <dsp:cNvPr id="0" name=""/>
        <dsp:cNvSpPr/>
      </dsp:nvSpPr>
      <dsp:spPr>
        <a:xfrm>
          <a:off x="3571" y="2091210"/>
          <a:ext cx="1561703" cy="1236246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Install the solution</a:t>
          </a:r>
        </a:p>
      </dsp:txBody>
      <dsp:txXfrm>
        <a:off x="39779" y="2127418"/>
        <a:ext cx="1489287" cy="1163830"/>
      </dsp:txXfrm>
    </dsp:sp>
    <dsp:sp modelId="{F98820FD-E04E-4C86-A847-56CE520607B1}">
      <dsp:nvSpPr>
        <dsp:cNvPr id="0" name=""/>
        <dsp:cNvSpPr/>
      </dsp:nvSpPr>
      <dsp:spPr>
        <a:xfrm>
          <a:off x="1721445" y="2515682"/>
          <a:ext cx="331081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>
        <a:off x="1721445" y="2593142"/>
        <a:ext cx="231757" cy="232382"/>
      </dsp:txXfrm>
    </dsp:sp>
    <dsp:sp modelId="{7F6BEB23-776E-4E0C-83E6-E9A03D59C26D}">
      <dsp:nvSpPr>
        <dsp:cNvPr id="0" name=""/>
        <dsp:cNvSpPr/>
      </dsp:nvSpPr>
      <dsp:spPr>
        <a:xfrm>
          <a:off x="2189956" y="2091210"/>
          <a:ext cx="1561703" cy="1236246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Approve App Connections</a:t>
          </a:r>
        </a:p>
      </dsp:txBody>
      <dsp:txXfrm>
        <a:off x="2226164" y="2127418"/>
        <a:ext cx="1489287" cy="1163830"/>
      </dsp:txXfrm>
    </dsp:sp>
    <dsp:sp modelId="{D44AFCC0-ED27-4A6F-AB5C-EE723EB2BA01}">
      <dsp:nvSpPr>
        <dsp:cNvPr id="0" name=""/>
        <dsp:cNvSpPr/>
      </dsp:nvSpPr>
      <dsp:spPr>
        <a:xfrm>
          <a:off x="3907829" y="2515682"/>
          <a:ext cx="331081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>
        <a:off x="3907829" y="2593142"/>
        <a:ext cx="231757" cy="232382"/>
      </dsp:txXfrm>
    </dsp:sp>
    <dsp:sp modelId="{BE5696C4-0FA1-4467-B886-B5AD0C743843}">
      <dsp:nvSpPr>
        <dsp:cNvPr id="0" name=""/>
        <dsp:cNvSpPr/>
      </dsp:nvSpPr>
      <dsp:spPr>
        <a:xfrm>
          <a:off x="4376340" y="2091210"/>
          <a:ext cx="1561703" cy="1236246"/>
        </a:xfrm>
        <a:prstGeom prst="roundRect">
          <a:avLst>
            <a:gd name="adj" fmla="val 10000"/>
          </a:avLst>
        </a:prstGeom>
        <a:solidFill>
          <a:srgbClr val="45B3A8"/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Check PowerBI Data Connection</a:t>
          </a:r>
        </a:p>
      </dsp:txBody>
      <dsp:txXfrm>
        <a:off x="4412548" y="2127418"/>
        <a:ext cx="1489287" cy="1163830"/>
      </dsp:txXfrm>
    </dsp:sp>
    <dsp:sp modelId="{7D123655-800E-440C-98F2-536C72CA27CE}">
      <dsp:nvSpPr>
        <dsp:cNvPr id="0" name=""/>
        <dsp:cNvSpPr/>
      </dsp:nvSpPr>
      <dsp:spPr>
        <a:xfrm>
          <a:off x="6094214" y="2515682"/>
          <a:ext cx="331081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>
        <a:off x="6094214" y="2593142"/>
        <a:ext cx="231757" cy="232382"/>
      </dsp:txXfrm>
    </dsp:sp>
    <dsp:sp modelId="{D2B49AFC-2290-4DF5-988B-170E6DD81513}">
      <dsp:nvSpPr>
        <dsp:cNvPr id="0" name=""/>
        <dsp:cNvSpPr/>
      </dsp:nvSpPr>
      <dsp:spPr>
        <a:xfrm>
          <a:off x="6562724" y="2091210"/>
          <a:ext cx="1561703" cy="1236246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Link PowerBI with the newly installed app</a:t>
          </a:r>
        </a:p>
      </dsp:txBody>
      <dsp:txXfrm>
        <a:off x="6598932" y="2127418"/>
        <a:ext cx="1489287" cy="116383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EFF1D4A-FBED-4EC3-9F8F-A1955CCDA7FF}">
      <dsp:nvSpPr>
        <dsp:cNvPr id="0" name=""/>
        <dsp:cNvSpPr/>
      </dsp:nvSpPr>
      <dsp:spPr>
        <a:xfrm>
          <a:off x="3571" y="2091210"/>
          <a:ext cx="1561703" cy="1236246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Install the solution</a:t>
          </a:r>
        </a:p>
      </dsp:txBody>
      <dsp:txXfrm>
        <a:off x="39779" y="2127418"/>
        <a:ext cx="1489287" cy="1163830"/>
      </dsp:txXfrm>
    </dsp:sp>
    <dsp:sp modelId="{F98820FD-E04E-4C86-A847-56CE520607B1}">
      <dsp:nvSpPr>
        <dsp:cNvPr id="0" name=""/>
        <dsp:cNvSpPr/>
      </dsp:nvSpPr>
      <dsp:spPr>
        <a:xfrm>
          <a:off x="1721445" y="2515682"/>
          <a:ext cx="331081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>
        <a:off x="1721445" y="2593142"/>
        <a:ext cx="231757" cy="232382"/>
      </dsp:txXfrm>
    </dsp:sp>
    <dsp:sp modelId="{7F6BEB23-776E-4E0C-83E6-E9A03D59C26D}">
      <dsp:nvSpPr>
        <dsp:cNvPr id="0" name=""/>
        <dsp:cNvSpPr/>
      </dsp:nvSpPr>
      <dsp:spPr>
        <a:xfrm>
          <a:off x="2189956" y="2091210"/>
          <a:ext cx="1561703" cy="1236246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Approve App Connections</a:t>
          </a:r>
        </a:p>
      </dsp:txBody>
      <dsp:txXfrm>
        <a:off x="2226164" y="2127418"/>
        <a:ext cx="1489287" cy="1163830"/>
      </dsp:txXfrm>
    </dsp:sp>
    <dsp:sp modelId="{D44AFCC0-ED27-4A6F-AB5C-EE723EB2BA01}">
      <dsp:nvSpPr>
        <dsp:cNvPr id="0" name=""/>
        <dsp:cNvSpPr/>
      </dsp:nvSpPr>
      <dsp:spPr>
        <a:xfrm>
          <a:off x="3907829" y="2515682"/>
          <a:ext cx="331081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>
        <a:off x="3907829" y="2593142"/>
        <a:ext cx="231757" cy="232382"/>
      </dsp:txXfrm>
    </dsp:sp>
    <dsp:sp modelId="{BE5696C4-0FA1-4467-B886-B5AD0C743843}">
      <dsp:nvSpPr>
        <dsp:cNvPr id="0" name=""/>
        <dsp:cNvSpPr/>
      </dsp:nvSpPr>
      <dsp:spPr>
        <a:xfrm>
          <a:off x="4376340" y="2091210"/>
          <a:ext cx="1561703" cy="1236246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Check PowerBI Data Connection</a:t>
          </a:r>
        </a:p>
      </dsp:txBody>
      <dsp:txXfrm>
        <a:off x="4412548" y="2127418"/>
        <a:ext cx="1489287" cy="1163830"/>
      </dsp:txXfrm>
    </dsp:sp>
    <dsp:sp modelId="{7D123655-800E-440C-98F2-536C72CA27CE}">
      <dsp:nvSpPr>
        <dsp:cNvPr id="0" name=""/>
        <dsp:cNvSpPr/>
      </dsp:nvSpPr>
      <dsp:spPr>
        <a:xfrm>
          <a:off x="6094214" y="2515682"/>
          <a:ext cx="331081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>
        <a:off x="6094214" y="2593142"/>
        <a:ext cx="231757" cy="232382"/>
      </dsp:txXfrm>
    </dsp:sp>
    <dsp:sp modelId="{D2B49AFC-2290-4DF5-988B-170E6DD81513}">
      <dsp:nvSpPr>
        <dsp:cNvPr id="0" name=""/>
        <dsp:cNvSpPr/>
      </dsp:nvSpPr>
      <dsp:spPr>
        <a:xfrm>
          <a:off x="6562724" y="2091210"/>
          <a:ext cx="1561703" cy="1236246"/>
        </a:xfrm>
        <a:prstGeom prst="roundRect">
          <a:avLst>
            <a:gd name="adj" fmla="val 10000"/>
          </a:avLst>
        </a:prstGeom>
        <a:solidFill>
          <a:srgbClr val="45B3A8"/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Link PowerBI with the newly installed app</a:t>
          </a:r>
        </a:p>
      </dsp:txBody>
      <dsp:txXfrm>
        <a:off x="6598932" y="2127418"/>
        <a:ext cx="1489287" cy="116383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EDFE92-48B5-4321-930D-D4E4AEB6B910}" type="datetimeFigureOut">
              <a:rPr lang="en-GB" smtClean="0"/>
              <a:t>11/10/2023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3246CE-22A4-4FD0-BC8F-C4F7E9A6D1D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14237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0B1B71-AA82-464B-A393-9479827C6D1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70490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0B1B71-AA82-464B-A393-9479827C6D1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5345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0B1B71-AA82-464B-A393-9479827C6D1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320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0B1B71-AA82-464B-A393-9479827C6D1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7374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0B1B71-AA82-464B-A393-9479827C6D1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4527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0B1B71-AA82-464B-A393-9479827C6D1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1672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0B1B71-AA82-464B-A393-9479827C6D1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9590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0B1B71-AA82-464B-A393-9479827C6D1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8005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0B1B71-AA82-464B-A393-9479827C6D1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6060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0B1B71-AA82-464B-A393-9479827C6D1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317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0B1B71-AA82-464B-A393-9479827C6D1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2851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0B1B71-AA82-464B-A393-9479827C6D1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50861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0B1B71-AA82-464B-A393-9479827C6D1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774744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0B1B71-AA82-464B-A393-9479827C6D1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26089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0B1B71-AA82-464B-A393-9479827C6D1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09481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0B1B71-AA82-464B-A393-9479827C6D1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72524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0B1B71-AA82-464B-A393-9479827C6D1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37070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0B1B71-AA82-464B-A393-9479827C6D1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66565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0B1B71-AA82-464B-A393-9479827C6D1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23414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0B1B71-AA82-464B-A393-9479827C6D1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01954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0B1B71-AA82-464B-A393-9479827C6D1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360961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0B1B71-AA82-464B-A393-9479827C6D1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2994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0B1B71-AA82-464B-A393-9479827C6D1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436048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0B1B71-AA82-464B-A393-9479827C6D1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20054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0B1B71-AA82-464B-A393-9479827C6D15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27022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0B1B71-AA82-464B-A393-9479827C6D15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34266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0B1B71-AA82-464B-A393-9479827C6D15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43415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0B1B71-AA82-464B-A393-9479827C6D15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05846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0B1B71-AA82-464B-A393-9479827C6D15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38479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0B1B71-AA82-464B-A393-9479827C6D15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03020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0B1B71-AA82-464B-A393-9479827C6D15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71856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0B1B71-AA82-464B-A393-9479827C6D15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96638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0B1B71-AA82-464B-A393-9479827C6D15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8283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0B1B71-AA82-464B-A393-9479827C6D1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751502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0B1B71-AA82-464B-A393-9479827C6D15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53471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0B1B71-AA82-464B-A393-9479827C6D15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4107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0B1B71-AA82-464B-A393-9479827C6D1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5633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0B1B71-AA82-464B-A393-9479827C6D1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971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0B1B71-AA82-464B-A393-9479827C6D1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5904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0B1B71-AA82-464B-A393-9479827C6D1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3000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0B1B71-AA82-464B-A393-9479827C6D1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0193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9DF397-30FC-4E38-9C16-8682FB34773D}" type="datetime1">
              <a:rPr lang="en-GB" smtClean="0"/>
              <a:t>11/10/2023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75BEEB-572D-4CEA-AA7D-A1A52BEF88E5}" type="datetime1">
              <a:rPr lang="en-GB" smtClean="0"/>
              <a:t>11/10/2023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0C97A-A3BD-4951-8115-7851477C6286}" type="datetime1">
              <a:rPr lang="en-GB" smtClean="0"/>
              <a:t>11/10/2023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D6B988-EB24-4F13-AA2F-DF6BABE54D73}" type="datetime1">
              <a:rPr lang="en-GB" smtClean="0"/>
              <a:t>11/10/2023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9F35B-8F38-4D9B-B2F6-0E2453AEACBA}" type="datetime1">
              <a:rPr lang="en-GB" smtClean="0"/>
              <a:t>11/10/2023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66A7D8-AEFA-4832-8D4C-9B812E6298C1}" type="datetime1">
              <a:rPr lang="en-GB" smtClean="0"/>
              <a:t>11/10/2023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B5C87-3B8E-47D3-B1FD-20AE58AEA901}" type="datetime1">
              <a:rPr lang="en-GB" smtClean="0"/>
              <a:t>11/10/2023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58735-133D-4A9C-BC39-501D5B9AB523}" type="datetime1">
              <a:rPr lang="en-GB" smtClean="0"/>
              <a:t>11/10/2023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F3542-0655-4F9A-A6D2-CF6F95B3FF16}" type="datetime1">
              <a:rPr lang="en-GB" smtClean="0"/>
              <a:t>11/10/2023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A84DD-669C-45F9-88E5-0D5CC14F0E78}" type="datetime1">
              <a:rPr lang="en-GB" smtClean="0"/>
              <a:t>11/10/2023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72BCC-3E51-46D4-8C36-2AE7A75829B6}" type="datetime1">
              <a:rPr lang="en-GB" smtClean="0"/>
              <a:t>11/10/2023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83D117-2477-4F0F-BA83-180A9B76E706}" type="datetime1">
              <a:rPr lang="en-GB" smtClean="0"/>
              <a:t>11/10/2023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  <p:sp>
        <p:nvSpPr>
          <p:cNvPr id="7" name="MSIPCMContentMarking" descr="{&quot;HashCode&quot;:-929196920,&quot;Placement&quot;:&quot;Footer&quot;,&quot;Top&quot;:531.4542,&quot;Left&quot;:0.0,&quot;SlideWidth&quot;:960,&quot;SlideHeight&quot;:540}">
            <a:extLst>
              <a:ext uri="{FF2B5EF4-FFF2-40B4-BE49-F238E27FC236}">
                <a16:creationId xmlns:a16="http://schemas.microsoft.com/office/drawing/2014/main" id="{0EE7FBD9-8F44-2301-61E4-46C2F0741587}"/>
              </a:ext>
            </a:extLst>
          </p:cNvPr>
          <p:cNvSpPr txBox="1"/>
          <p:nvPr userDrawn="1"/>
        </p:nvSpPr>
        <p:spPr>
          <a:xfrm>
            <a:off x="0" y="6749469"/>
            <a:ext cx="212491" cy="10853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fr-FR" sz="100">
                <a:solidFill>
                  <a:srgbClr val="FFFFFF"/>
                </a:solidFill>
                <a:latin typeface="Calibri" panose="020F0502020204030204" pitchFamily="34" charset="0"/>
              </a:rPr>
              <a:t>C2 - Internal Natixis</a:t>
            </a:r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GB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1.pn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2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1.png"/><Relationship Id="rId7" Type="http://schemas.openxmlformats.org/officeDocument/2006/relationships/diagramColors" Target="../diagrams/colors4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image" Target="../media/image1.png"/><Relationship Id="rId7" Type="http://schemas.openxmlformats.org/officeDocument/2006/relationships/diagramColors" Target="../diagrams/colors5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.pn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slide" Target="slide40.xml"/><Relationship Id="rId3" Type="http://schemas.openxmlformats.org/officeDocument/2006/relationships/image" Target="../media/image1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1.png"/><Relationship Id="rId5" Type="http://schemas.openxmlformats.org/officeDocument/2006/relationships/slide" Target="slide33.xml"/><Relationship Id="rId4" Type="http://schemas.openxmlformats.org/officeDocument/2006/relationships/image" Target="../media/image27.png"/><Relationship Id="rId9" Type="http://schemas.openxmlformats.org/officeDocument/2006/relationships/image" Target="../media/image4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1606F8-F943-27C9-1357-2140F40752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658" b="22893"/>
          <a:stretch/>
        </p:blipFill>
        <p:spPr>
          <a:xfrm>
            <a:off x="3673215" y="-2896069"/>
            <a:ext cx="8518786" cy="975406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5B6EE37-B2CA-F1BD-7545-F0E1504A330C}"/>
              </a:ext>
            </a:extLst>
          </p:cNvPr>
          <p:cNvSpPr txBox="1"/>
          <p:nvPr/>
        </p:nvSpPr>
        <p:spPr>
          <a:xfrm>
            <a:off x="968188" y="2505670"/>
            <a:ext cx="43478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/>
              <a:t>Request Analyzer </a:t>
            </a:r>
          </a:p>
          <a:p>
            <a:r>
              <a:rPr lang="en-GB" sz="3600" dirty="0"/>
              <a:t>Install Guide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DA3A706-CBB9-4EB3-BC03-8C2A11FCF6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74645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1606F8-F943-27C9-1357-2140F40752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658" b="22893"/>
          <a:stretch/>
        </p:blipFill>
        <p:spPr>
          <a:xfrm>
            <a:off x="3673215" y="-2896069"/>
            <a:ext cx="8518786" cy="975406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2F3CA4D-7833-8638-09C5-2E349CC3F882}"/>
              </a:ext>
            </a:extLst>
          </p:cNvPr>
          <p:cNvSpPr txBox="1"/>
          <p:nvPr/>
        </p:nvSpPr>
        <p:spPr>
          <a:xfrm>
            <a:off x="268940" y="358588"/>
            <a:ext cx="79352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/>
              <a:t>Create connections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39C6A69A-1605-4E58-89E4-04660861F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10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897213-9D66-36EC-E02D-CA49B2C61F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919" y="387193"/>
            <a:ext cx="11894161" cy="608361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0B3BD6A-DDEA-133D-144F-276B5198546B}"/>
              </a:ext>
            </a:extLst>
          </p:cNvPr>
          <p:cNvSpPr/>
          <p:nvPr/>
        </p:nvSpPr>
        <p:spPr>
          <a:xfrm>
            <a:off x="4362450" y="2276475"/>
            <a:ext cx="3400425" cy="9620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2C41E6-D2A7-D9CB-D722-28DB738012C0}"/>
              </a:ext>
            </a:extLst>
          </p:cNvPr>
          <p:cNvSpPr/>
          <p:nvPr/>
        </p:nvSpPr>
        <p:spPr>
          <a:xfrm>
            <a:off x="8204200" y="2038350"/>
            <a:ext cx="3816350" cy="1990725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The “HTTP with Azure AD” connections will require URL parameters</a:t>
            </a:r>
          </a:p>
          <a:p>
            <a:pPr algn="ctr"/>
            <a:r>
              <a:rPr lang="en-GB" dirty="0">
                <a:solidFill>
                  <a:schemeClr val="tx1"/>
                </a:solidFill>
              </a:rPr>
              <a:t>The first one asks for the licensing endpoint : http://licensing.powerplatform.microsoft.com</a:t>
            </a:r>
          </a:p>
        </p:txBody>
      </p:sp>
    </p:spTree>
    <p:extLst>
      <p:ext uri="{BB962C8B-B14F-4D97-AF65-F5344CB8AC3E}">
        <p14:creationId xmlns:p14="http://schemas.microsoft.com/office/powerpoint/2010/main" val="31600566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1606F8-F943-27C9-1357-2140F40752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658" b="22893"/>
          <a:stretch/>
        </p:blipFill>
        <p:spPr>
          <a:xfrm>
            <a:off x="3673215" y="-2896069"/>
            <a:ext cx="8518786" cy="975406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2F3CA4D-7833-8638-09C5-2E349CC3F882}"/>
              </a:ext>
            </a:extLst>
          </p:cNvPr>
          <p:cNvSpPr txBox="1"/>
          <p:nvPr/>
        </p:nvSpPr>
        <p:spPr>
          <a:xfrm>
            <a:off x="268940" y="358588"/>
            <a:ext cx="79352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/>
              <a:t>Create connections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39C6A69A-1605-4E58-89E4-04660861F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11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2E89AFB-176C-7112-C908-1CD6CF0E51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094" y="380843"/>
            <a:ext cx="11887811" cy="609631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C201CAA-3EAE-5CA2-9895-F49DBF1C418B}"/>
              </a:ext>
            </a:extLst>
          </p:cNvPr>
          <p:cNvSpPr/>
          <p:nvPr/>
        </p:nvSpPr>
        <p:spPr>
          <a:xfrm>
            <a:off x="4003675" y="1980965"/>
            <a:ext cx="3816350" cy="1990725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The “HTTP with Azure AD” connections will require URL parameters</a:t>
            </a:r>
          </a:p>
          <a:p>
            <a:pPr algn="ctr"/>
            <a:r>
              <a:rPr lang="en-GB" dirty="0">
                <a:solidFill>
                  <a:schemeClr val="tx1"/>
                </a:solidFill>
              </a:rPr>
              <a:t>The </a:t>
            </a:r>
            <a:r>
              <a:rPr lang="en-GB" b="1" dirty="0">
                <a:solidFill>
                  <a:schemeClr val="tx1"/>
                </a:solidFill>
              </a:rPr>
              <a:t>second</a:t>
            </a:r>
            <a:r>
              <a:rPr lang="en-GB" dirty="0">
                <a:solidFill>
                  <a:schemeClr val="tx1"/>
                </a:solidFill>
              </a:rPr>
              <a:t> one asks for the graph endpoint. </a:t>
            </a:r>
          </a:p>
          <a:p>
            <a:pPr algn="ctr"/>
            <a:r>
              <a:rPr lang="en-GB" dirty="0">
                <a:solidFill>
                  <a:schemeClr val="tx1"/>
                </a:solidFill>
              </a:rPr>
              <a:t>Do </a:t>
            </a:r>
            <a:r>
              <a:rPr lang="en-GB" b="1" dirty="0">
                <a:solidFill>
                  <a:schemeClr val="tx1"/>
                </a:solidFill>
              </a:rPr>
              <a:t>NOT</a:t>
            </a:r>
            <a:r>
              <a:rPr lang="en-GB" dirty="0">
                <a:solidFill>
                  <a:schemeClr val="tx1"/>
                </a:solidFill>
              </a:rPr>
              <a:t> reuse the previous one but create another one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0AC8485-9E9B-9B04-493B-D902633E6D09}"/>
              </a:ext>
            </a:extLst>
          </p:cNvPr>
          <p:cNvSpPr/>
          <p:nvPr/>
        </p:nvSpPr>
        <p:spPr>
          <a:xfrm>
            <a:off x="8150486" y="2976327"/>
            <a:ext cx="3708140" cy="9620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460011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1606F8-F943-27C9-1357-2140F40752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658" b="22893"/>
          <a:stretch/>
        </p:blipFill>
        <p:spPr>
          <a:xfrm>
            <a:off x="3673215" y="-2896069"/>
            <a:ext cx="8518786" cy="975406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2F3CA4D-7833-8638-09C5-2E349CC3F882}"/>
              </a:ext>
            </a:extLst>
          </p:cNvPr>
          <p:cNvSpPr txBox="1"/>
          <p:nvPr/>
        </p:nvSpPr>
        <p:spPr>
          <a:xfrm>
            <a:off x="268940" y="358588"/>
            <a:ext cx="79352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/>
              <a:t>Create connections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39C6A69A-1605-4E58-89E4-04660861F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12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7175A7-165C-D41D-8342-DC87F50827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043" y="396719"/>
            <a:ext cx="11925913" cy="606456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7FC3B7C-F81D-B5A0-DEBF-35B1A30F830B}"/>
              </a:ext>
            </a:extLst>
          </p:cNvPr>
          <p:cNvSpPr/>
          <p:nvPr/>
        </p:nvSpPr>
        <p:spPr>
          <a:xfrm>
            <a:off x="4362450" y="2276475"/>
            <a:ext cx="3400425" cy="9620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2E5CFAE-48FF-65FC-2542-814F25631AD9}"/>
              </a:ext>
            </a:extLst>
          </p:cNvPr>
          <p:cNvSpPr/>
          <p:nvPr/>
        </p:nvSpPr>
        <p:spPr>
          <a:xfrm>
            <a:off x="8204200" y="2038350"/>
            <a:ext cx="3816350" cy="1990725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The second “HTTP with Azure AD” connection require URL parameters</a:t>
            </a:r>
          </a:p>
          <a:p>
            <a:pPr algn="ctr"/>
            <a:r>
              <a:rPr lang="en-GB" dirty="0">
                <a:solidFill>
                  <a:schemeClr val="tx1"/>
                </a:solidFill>
              </a:rPr>
              <a:t>for the graph endpoint : http://graph.microsoft.com</a:t>
            </a:r>
          </a:p>
        </p:txBody>
      </p:sp>
    </p:spTree>
    <p:extLst>
      <p:ext uri="{BB962C8B-B14F-4D97-AF65-F5344CB8AC3E}">
        <p14:creationId xmlns:p14="http://schemas.microsoft.com/office/powerpoint/2010/main" val="1104768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1606F8-F943-27C9-1357-2140F40752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658" b="22893"/>
          <a:stretch/>
        </p:blipFill>
        <p:spPr>
          <a:xfrm>
            <a:off x="3673215" y="-2896069"/>
            <a:ext cx="8518786" cy="975406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2F3CA4D-7833-8638-09C5-2E349CC3F882}"/>
              </a:ext>
            </a:extLst>
          </p:cNvPr>
          <p:cNvSpPr txBox="1"/>
          <p:nvPr/>
        </p:nvSpPr>
        <p:spPr>
          <a:xfrm>
            <a:off x="268940" y="358588"/>
            <a:ext cx="79352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/>
              <a:t>Create connections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39C6A69A-1605-4E58-89E4-04660861F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13</a:t>
            </a:fld>
            <a:endParaRPr lang="en-GB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BB4FA9A-2E02-067F-091A-3F0E8E5384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04515"/>
            <a:ext cx="12192000" cy="624896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9F32996-05D5-7D17-9F5A-27CF0D5BCA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72284" y="3189542"/>
            <a:ext cx="4119716" cy="1008644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1DFC71D3-80E3-A6F6-033A-60CA6188F78D}"/>
              </a:ext>
            </a:extLst>
          </p:cNvPr>
          <p:cNvSpPr/>
          <p:nvPr/>
        </p:nvSpPr>
        <p:spPr>
          <a:xfrm>
            <a:off x="7932607" y="1602988"/>
            <a:ext cx="4259393" cy="165456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273C51D-4620-3D60-D743-40AA1673314C}"/>
              </a:ext>
            </a:extLst>
          </p:cNvPr>
          <p:cNvSpPr/>
          <p:nvPr/>
        </p:nvSpPr>
        <p:spPr>
          <a:xfrm>
            <a:off x="3508375" y="1602989"/>
            <a:ext cx="3816350" cy="121641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Follow instructions to provide the precise SharePoint location to host API consumption data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BC8697E-916A-E701-53EE-9CFEF1C33F07}"/>
              </a:ext>
            </a:extLst>
          </p:cNvPr>
          <p:cNvSpPr/>
          <p:nvPr/>
        </p:nvSpPr>
        <p:spPr>
          <a:xfrm>
            <a:off x="3606542" y="3417471"/>
            <a:ext cx="3816350" cy="121641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Then define the environment where the </a:t>
            </a:r>
            <a:r>
              <a:rPr lang="en-GB" dirty="0" err="1">
                <a:solidFill>
                  <a:schemeClr val="tx1"/>
                </a:solidFill>
              </a:rPr>
              <a:t>CoE</a:t>
            </a:r>
            <a:r>
              <a:rPr lang="en-GB" dirty="0">
                <a:solidFill>
                  <a:schemeClr val="tx1"/>
                </a:solidFill>
              </a:rPr>
              <a:t> Starter Kit is running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DC49721-0103-981E-DA6B-579F74BCA546}"/>
              </a:ext>
            </a:extLst>
          </p:cNvPr>
          <p:cNvSpPr/>
          <p:nvPr/>
        </p:nvSpPr>
        <p:spPr>
          <a:xfrm>
            <a:off x="7932606" y="3379370"/>
            <a:ext cx="4259393" cy="81881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82735D5-075A-F863-49FD-2427B4AEA822}"/>
              </a:ext>
            </a:extLst>
          </p:cNvPr>
          <p:cNvSpPr/>
          <p:nvPr/>
        </p:nvSpPr>
        <p:spPr>
          <a:xfrm>
            <a:off x="7721294" y="3428999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5E537A9-64F1-E238-4811-9B2DAD6CE58C}"/>
              </a:ext>
            </a:extLst>
          </p:cNvPr>
          <p:cNvSpPr/>
          <p:nvPr/>
        </p:nvSpPr>
        <p:spPr>
          <a:xfrm>
            <a:off x="7683271" y="1602988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bg1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2123672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1606F8-F943-27C9-1357-2140F40752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658" b="22893"/>
          <a:stretch/>
        </p:blipFill>
        <p:spPr>
          <a:xfrm>
            <a:off x="3673215" y="-2896069"/>
            <a:ext cx="8518786" cy="975406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2F3CA4D-7833-8638-09C5-2E349CC3F882}"/>
              </a:ext>
            </a:extLst>
          </p:cNvPr>
          <p:cNvSpPr txBox="1"/>
          <p:nvPr/>
        </p:nvSpPr>
        <p:spPr>
          <a:xfrm>
            <a:off x="268940" y="358588"/>
            <a:ext cx="79352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/>
              <a:t>Create connections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39C6A69A-1605-4E58-89E4-04660861F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14</a:t>
            </a:fld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0EEEA63-0964-9301-A50D-C951E6136E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14279"/>
            <a:ext cx="12192000" cy="622944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B6E0222-21DE-5287-B6EE-50DB633E1D91}"/>
              </a:ext>
            </a:extLst>
          </p:cNvPr>
          <p:cNvSpPr/>
          <p:nvPr/>
        </p:nvSpPr>
        <p:spPr>
          <a:xfrm>
            <a:off x="3470275" y="1980965"/>
            <a:ext cx="3816350" cy="80010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The solution is imported</a:t>
            </a:r>
          </a:p>
        </p:txBody>
      </p:sp>
    </p:spTree>
    <p:extLst>
      <p:ext uri="{BB962C8B-B14F-4D97-AF65-F5344CB8AC3E}">
        <p14:creationId xmlns:p14="http://schemas.microsoft.com/office/powerpoint/2010/main" val="22125011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1606F8-F943-27C9-1357-2140F40752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658" b="22893"/>
          <a:stretch/>
        </p:blipFill>
        <p:spPr>
          <a:xfrm>
            <a:off x="3673215" y="-2896069"/>
            <a:ext cx="8518786" cy="975406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2F3CA4D-7833-8638-09C5-2E349CC3F882}"/>
              </a:ext>
            </a:extLst>
          </p:cNvPr>
          <p:cNvSpPr txBox="1"/>
          <p:nvPr/>
        </p:nvSpPr>
        <p:spPr>
          <a:xfrm>
            <a:off x="268940" y="358588"/>
            <a:ext cx="79352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/>
              <a:t>Main Steps 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39C6A69A-1605-4E58-89E4-04660861F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15</a:t>
            </a:fld>
            <a:endParaRPr lang="en-GB"/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54A7BB92-D302-F33D-BCE1-D7BE82BF498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38058681"/>
              </p:ext>
            </p:extLst>
          </p:nvPr>
        </p:nvGraphicFramePr>
        <p:xfrm>
          <a:off x="1965325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258636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1606F8-F943-27C9-1357-2140F40752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658" b="22893"/>
          <a:stretch/>
        </p:blipFill>
        <p:spPr>
          <a:xfrm>
            <a:off x="3673215" y="-2896069"/>
            <a:ext cx="8518786" cy="975406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2F3CA4D-7833-8638-09C5-2E349CC3F882}"/>
              </a:ext>
            </a:extLst>
          </p:cNvPr>
          <p:cNvSpPr txBox="1"/>
          <p:nvPr/>
        </p:nvSpPr>
        <p:spPr>
          <a:xfrm>
            <a:off x="268940" y="358588"/>
            <a:ext cx="79352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/>
              <a:t>Create connections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39C6A69A-1605-4E58-89E4-04660861F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16</a:t>
            </a:fld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0EEEA63-0964-9301-A50D-C951E6136E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14279"/>
            <a:ext cx="12192000" cy="622944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F06F326-A2E3-3589-C955-80545AD6DA7F}"/>
              </a:ext>
            </a:extLst>
          </p:cNvPr>
          <p:cNvSpPr/>
          <p:nvPr/>
        </p:nvSpPr>
        <p:spPr>
          <a:xfrm>
            <a:off x="1990725" y="2276474"/>
            <a:ext cx="1285875" cy="2381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B6E0222-21DE-5287-B6EE-50DB633E1D91}"/>
              </a:ext>
            </a:extLst>
          </p:cNvPr>
          <p:cNvSpPr/>
          <p:nvPr/>
        </p:nvSpPr>
        <p:spPr>
          <a:xfrm>
            <a:off x="3470275" y="1980965"/>
            <a:ext cx="3816350" cy="80010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Once the solution is imported, open it</a:t>
            </a:r>
          </a:p>
        </p:txBody>
      </p:sp>
    </p:spTree>
    <p:extLst>
      <p:ext uri="{BB962C8B-B14F-4D97-AF65-F5344CB8AC3E}">
        <p14:creationId xmlns:p14="http://schemas.microsoft.com/office/powerpoint/2010/main" val="10724235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1606F8-F943-27C9-1357-2140F40752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658" b="22893"/>
          <a:stretch/>
        </p:blipFill>
        <p:spPr>
          <a:xfrm>
            <a:off x="3673215" y="-2896069"/>
            <a:ext cx="8518786" cy="975406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2F3CA4D-7833-8638-09C5-2E349CC3F882}"/>
              </a:ext>
            </a:extLst>
          </p:cNvPr>
          <p:cNvSpPr txBox="1"/>
          <p:nvPr/>
        </p:nvSpPr>
        <p:spPr>
          <a:xfrm>
            <a:off x="268940" y="358588"/>
            <a:ext cx="79352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/>
              <a:t>Create connections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39C6A69A-1605-4E58-89E4-04660861F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17</a:t>
            </a:fld>
            <a:endParaRPr lang="en-GB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03D293C-28FE-4DB6-0C25-9EF8E1BE43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12615"/>
            <a:ext cx="12192000" cy="623276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216B256-0086-5B67-4ABC-B0AA7DE136BF}"/>
              </a:ext>
            </a:extLst>
          </p:cNvPr>
          <p:cNvSpPr/>
          <p:nvPr/>
        </p:nvSpPr>
        <p:spPr>
          <a:xfrm>
            <a:off x="2387340" y="4705349"/>
            <a:ext cx="1403610" cy="2381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75C279D-EA49-9112-4627-32061CA0FB4A}"/>
              </a:ext>
            </a:extLst>
          </p:cNvPr>
          <p:cNvSpPr/>
          <p:nvPr/>
        </p:nvSpPr>
        <p:spPr>
          <a:xfrm>
            <a:off x="6702425" y="2134331"/>
            <a:ext cx="2079625" cy="64633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Play the app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47E44FC-C5BE-8A5B-6455-23DA56BC2B7A}"/>
              </a:ext>
            </a:extLst>
          </p:cNvPr>
          <p:cNvSpPr/>
          <p:nvPr/>
        </p:nvSpPr>
        <p:spPr>
          <a:xfrm>
            <a:off x="4787771" y="2552061"/>
            <a:ext cx="1222504" cy="2381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945681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1606F8-F943-27C9-1357-2140F40752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658" b="22893"/>
          <a:stretch/>
        </p:blipFill>
        <p:spPr>
          <a:xfrm>
            <a:off x="3673215" y="-2896069"/>
            <a:ext cx="8518786" cy="975406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2F3CA4D-7833-8638-09C5-2E349CC3F882}"/>
              </a:ext>
            </a:extLst>
          </p:cNvPr>
          <p:cNvSpPr txBox="1"/>
          <p:nvPr/>
        </p:nvSpPr>
        <p:spPr>
          <a:xfrm>
            <a:off x="268940" y="358588"/>
            <a:ext cx="79352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/>
              <a:t>Create connections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39C6A69A-1605-4E58-89E4-04660861F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18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857D7C-BF20-C0AF-9382-D68546C043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11099"/>
            <a:ext cx="12192000" cy="623580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F661640-BCBB-BE57-27D1-5E65CA38F147}"/>
              </a:ext>
            </a:extLst>
          </p:cNvPr>
          <p:cNvSpPr/>
          <p:nvPr/>
        </p:nvSpPr>
        <p:spPr>
          <a:xfrm>
            <a:off x="8061325" y="2552061"/>
            <a:ext cx="2079625" cy="64633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Approve connections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50117B0-71C6-1464-63CF-6D76DE31CF5C}"/>
              </a:ext>
            </a:extLst>
          </p:cNvPr>
          <p:cNvSpPr/>
          <p:nvPr/>
        </p:nvSpPr>
        <p:spPr>
          <a:xfrm>
            <a:off x="6162675" y="4609461"/>
            <a:ext cx="647700" cy="2768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957131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1606F8-F943-27C9-1357-2140F40752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658" b="22893"/>
          <a:stretch/>
        </p:blipFill>
        <p:spPr>
          <a:xfrm>
            <a:off x="3673215" y="-2896069"/>
            <a:ext cx="8518786" cy="975406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2F3CA4D-7833-8638-09C5-2E349CC3F882}"/>
              </a:ext>
            </a:extLst>
          </p:cNvPr>
          <p:cNvSpPr txBox="1"/>
          <p:nvPr/>
        </p:nvSpPr>
        <p:spPr>
          <a:xfrm>
            <a:off x="268940" y="358588"/>
            <a:ext cx="79352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/>
              <a:t>Create connections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39C6A69A-1605-4E58-89E4-04660861F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19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3FECA5-69B2-8F76-6D9B-B9842F0D76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06022"/>
            <a:ext cx="12192000" cy="624595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D835CDC-AF75-8E76-35E3-EDFD26C304AE}"/>
              </a:ext>
            </a:extLst>
          </p:cNvPr>
          <p:cNvSpPr/>
          <p:nvPr/>
        </p:nvSpPr>
        <p:spPr>
          <a:xfrm>
            <a:off x="8061325" y="2343151"/>
            <a:ext cx="2079625" cy="85524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Now the app is working</a:t>
            </a:r>
          </a:p>
        </p:txBody>
      </p:sp>
    </p:spTree>
    <p:extLst>
      <p:ext uri="{BB962C8B-B14F-4D97-AF65-F5344CB8AC3E}">
        <p14:creationId xmlns:p14="http://schemas.microsoft.com/office/powerpoint/2010/main" val="40450097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1606F8-F943-27C9-1357-2140F40752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658" b="22893"/>
          <a:stretch/>
        </p:blipFill>
        <p:spPr>
          <a:xfrm>
            <a:off x="3673215" y="-2896069"/>
            <a:ext cx="8518786" cy="975406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2F3CA4D-7833-8638-09C5-2E349CC3F882}"/>
              </a:ext>
            </a:extLst>
          </p:cNvPr>
          <p:cNvSpPr txBox="1"/>
          <p:nvPr/>
        </p:nvSpPr>
        <p:spPr>
          <a:xfrm>
            <a:off x="268940" y="358588"/>
            <a:ext cx="79352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/>
              <a:t>Main Steps 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39C6A69A-1605-4E58-89E4-04660861F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2</a:t>
            </a:fld>
            <a:endParaRPr lang="en-GB"/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54A7BB92-D302-F33D-BCE1-D7BE82BF498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4326228"/>
              </p:ext>
            </p:extLst>
          </p:nvPr>
        </p:nvGraphicFramePr>
        <p:xfrm>
          <a:off x="1965325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2552159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1606F8-F943-27C9-1357-2140F40752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658" b="22893"/>
          <a:stretch/>
        </p:blipFill>
        <p:spPr>
          <a:xfrm>
            <a:off x="3673215" y="-2896069"/>
            <a:ext cx="8518786" cy="975406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2F3CA4D-7833-8638-09C5-2E349CC3F882}"/>
              </a:ext>
            </a:extLst>
          </p:cNvPr>
          <p:cNvSpPr txBox="1"/>
          <p:nvPr/>
        </p:nvSpPr>
        <p:spPr>
          <a:xfrm>
            <a:off x="268940" y="358588"/>
            <a:ext cx="79352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/>
              <a:t>Main Steps 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39C6A69A-1605-4E58-89E4-04660861F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20</a:t>
            </a:fld>
            <a:endParaRPr lang="en-GB"/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54A7BB92-D302-F33D-BCE1-D7BE82BF498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46227649"/>
              </p:ext>
            </p:extLst>
          </p:nvPr>
        </p:nvGraphicFramePr>
        <p:xfrm>
          <a:off x="1965325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0605100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1606F8-F943-27C9-1357-2140F40752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658" b="22893"/>
          <a:stretch/>
        </p:blipFill>
        <p:spPr>
          <a:xfrm>
            <a:off x="3673215" y="-2896069"/>
            <a:ext cx="8518786" cy="975406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2F3CA4D-7833-8638-09C5-2E349CC3F882}"/>
              </a:ext>
            </a:extLst>
          </p:cNvPr>
          <p:cNvSpPr txBox="1"/>
          <p:nvPr/>
        </p:nvSpPr>
        <p:spPr>
          <a:xfrm>
            <a:off x="268940" y="358588"/>
            <a:ext cx="79352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/>
              <a:t>Create connections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39C6A69A-1605-4E58-89E4-04660861F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21</a:t>
            </a:fld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62B20AE-EE3E-BD3C-D2C3-25E782667E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04515"/>
            <a:ext cx="12192000" cy="624896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3DD3A24-2D5B-19BB-771D-FAC9E535705F}"/>
              </a:ext>
            </a:extLst>
          </p:cNvPr>
          <p:cNvSpPr/>
          <p:nvPr/>
        </p:nvSpPr>
        <p:spPr>
          <a:xfrm>
            <a:off x="6892795" y="3630929"/>
            <a:ext cx="2079625" cy="64633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Open the PowerBI dataset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7DB08AB-0E12-6C51-E6B8-C3F962ED501E}"/>
              </a:ext>
            </a:extLst>
          </p:cNvPr>
          <p:cNvSpPr/>
          <p:nvPr/>
        </p:nvSpPr>
        <p:spPr>
          <a:xfrm>
            <a:off x="2114549" y="4971411"/>
            <a:ext cx="2924175" cy="2768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D98C1CB-EE7F-9C0F-111F-7C00010243C3}"/>
              </a:ext>
            </a:extLst>
          </p:cNvPr>
          <p:cNvSpPr/>
          <p:nvPr/>
        </p:nvSpPr>
        <p:spPr>
          <a:xfrm>
            <a:off x="4781550" y="4000396"/>
            <a:ext cx="1238250" cy="2768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674597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1606F8-F943-27C9-1357-2140F40752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658" b="22893"/>
          <a:stretch/>
        </p:blipFill>
        <p:spPr>
          <a:xfrm>
            <a:off x="3673215" y="-2896069"/>
            <a:ext cx="8518786" cy="975406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2F3CA4D-7833-8638-09C5-2E349CC3F882}"/>
              </a:ext>
            </a:extLst>
          </p:cNvPr>
          <p:cNvSpPr txBox="1"/>
          <p:nvPr/>
        </p:nvSpPr>
        <p:spPr>
          <a:xfrm>
            <a:off x="268940" y="358588"/>
            <a:ext cx="79352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/>
              <a:t>Create connections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39C6A69A-1605-4E58-89E4-04660861F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22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C059DF2-B320-5F6C-98D4-FF1B511BC6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98182"/>
            <a:ext cx="12192000" cy="626163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85E133E-B997-E840-F128-9431357A2B67}"/>
              </a:ext>
            </a:extLst>
          </p:cNvPr>
          <p:cNvSpPr/>
          <p:nvPr/>
        </p:nvSpPr>
        <p:spPr>
          <a:xfrm>
            <a:off x="2678764" y="518032"/>
            <a:ext cx="3157667" cy="95876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Refresh the data, and check the refresh date is updated once the refresh is complete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627FDC-DC65-1C44-C3C8-E326C7B2F841}"/>
              </a:ext>
            </a:extLst>
          </p:cNvPr>
          <p:cNvSpPr/>
          <p:nvPr/>
        </p:nvSpPr>
        <p:spPr>
          <a:xfrm>
            <a:off x="1085849" y="877146"/>
            <a:ext cx="1323975" cy="2768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66F55FF-CFF5-8C68-2A63-C790DFC0FD5F}"/>
              </a:ext>
            </a:extLst>
          </p:cNvPr>
          <p:cNvSpPr/>
          <p:nvPr/>
        </p:nvSpPr>
        <p:spPr>
          <a:xfrm>
            <a:off x="2047875" y="1799586"/>
            <a:ext cx="1000125" cy="2768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012613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1606F8-F943-27C9-1357-2140F40752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658" b="22893"/>
          <a:stretch/>
        </p:blipFill>
        <p:spPr>
          <a:xfrm>
            <a:off x="3673215" y="-2896069"/>
            <a:ext cx="8518786" cy="975406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2F3CA4D-7833-8638-09C5-2E349CC3F882}"/>
              </a:ext>
            </a:extLst>
          </p:cNvPr>
          <p:cNvSpPr txBox="1"/>
          <p:nvPr/>
        </p:nvSpPr>
        <p:spPr>
          <a:xfrm>
            <a:off x="268940" y="358588"/>
            <a:ext cx="79352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/>
              <a:t>Main Steps 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39C6A69A-1605-4E58-89E4-04660861F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23</a:t>
            </a:fld>
            <a:endParaRPr lang="en-GB"/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54A7BB92-D302-F33D-BCE1-D7BE82BF498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94660057"/>
              </p:ext>
            </p:extLst>
          </p:nvPr>
        </p:nvGraphicFramePr>
        <p:xfrm>
          <a:off x="1965325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264719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1606F8-F943-27C9-1357-2140F40752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658" b="22893"/>
          <a:stretch/>
        </p:blipFill>
        <p:spPr>
          <a:xfrm>
            <a:off x="3673215" y="-2896069"/>
            <a:ext cx="8518786" cy="975406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2F3CA4D-7833-8638-09C5-2E349CC3F882}"/>
              </a:ext>
            </a:extLst>
          </p:cNvPr>
          <p:cNvSpPr txBox="1"/>
          <p:nvPr/>
        </p:nvSpPr>
        <p:spPr>
          <a:xfrm>
            <a:off x="268940" y="358588"/>
            <a:ext cx="79352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/>
              <a:t>Create connections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39C6A69A-1605-4E58-89E4-04660861F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24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7CB149-F480-E3C9-B1E8-1D8AFC55F9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98094"/>
            <a:ext cx="12192000" cy="626181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955CD09-CC0E-2BA2-7EB8-D37E70723373}"/>
              </a:ext>
            </a:extLst>
          </p:cNvPr>
          <p:cNvSpPr/>
          <p:nvPr/>
        </p:nvSpPr>
        <p:spPr>
          <a:xfrm>
            <a:off x="990600" y="3695700"/>
            <a:ext cx="876300" cy="17561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ED0ABCC-8574-8415-B58F-7D7903FCC13D}"/>
              </a:ext>
            </a:extLst>
          </p:cNvPr>
          <p:cNvSpPr/>
          <p:nvPr/>
        </p:nvSpPr>
        <p:spPr>
          <a:xfrm>
            <a:off x="2633402" y="3487821"/>
            <a:ext cx="2079625" cy="64633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Open the PowerBI report</a:t>
            </a:r>
          </a:p>
        </p:txBody>
      </p:sp>
    </p:spTree>
    <p:extLst>
      <p:ext uri="{BB962C8B-B14F-4D97-AF65-F5344CB8AC3E}">
        <p14:creationId xmlns:p14="http://schemas.microsoft.com/office/powerpoint/2010/main" val="17142712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1606F8-F943-27C9-1357-2140F40752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658" b="22893"/>
          <a:stretch/>
        </p:blipFill>
        <p:spPr>
          <a:xfrm>
            <a:off x="3673215" y="-2896069"/>
            <a:ext cx="8518786" cy="975406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2F3CA4D-7833-8638-09C5-2E349CC3F882}"/>
              </a:ext>
            </a:extLst>
          </p:cNvPr>
          <p:cNvSpPr txBox="1"/>
          <p:nvPr/>
        </p:nvSpPr>
        <p:spPr>
          <a:xfrm>
            <a:off x="268940" y="358588"/>
            <a:ext cx="79352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/>
              <a:t>Create connections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39C6A69A-1605-4E58-89E4-04660861F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25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5E593D-5716-BFB6-4FE4-C55C097078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04840"/>
            <a:ext cx="12192000" cy="624831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59953C4-A610-C2E4-D3F9-8861E9701359}"/>
              </a:ext>
            </a:extLst>
          </p:cNvPr>
          <p:cNvSpPr/>
          <p:nvPr/>
        </p:nvSpPr>
        <p:spPr>
          <a:xfrm>
            <a:off x="5880100" y="681753"/>
            <a:ext cx="723900" cy="1778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662B627-734E-D1B3-B343-9BDBEB0A5045}"/>
              </a:ext>
            </a:extLst>
          </p:cNvPr>
          <p:cNvSpPr/>
          <p:nvPr/>
        </p:nvSpPr>
        <p:spPr>
          <a:xfrm>
            <a:off x="5056187" y="1058667"/>
            <a:ext cx="2079625" cy="64633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Edit the report</a:t>
            </a:r>
          </a:p>
        </p:txBody>
      </p:sp>
    </p:spTree>
    <p:extLst>
      <p:ext uri="{BB962C8B-B14F-4D97-AF65-F5344CB8AC3E}">
        <p14:creationId xmlns:p14="http://schemas.microsoft.com/office/powerpoint/2010/main" val="6045369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1606F8-F943-27C9-1357-2140F40752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658" b="22893"/>
          <a:stretch/>
        </p:blipFill>
        <p:spPr>
          <a:xfrm>
            <a:off x="3673215" y="-2896069"/>
            <a:ext cx="8518786" cy="975406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2F3CA4D-7833-8638-09C5-2E349CC3F882}"/>
              </a:ext>
            </a:extLst>
          </p:cNvPr>
          <p:cNvSpPr txBox="1"/>
          <p:nvPr/>
        </p:nvSpPr>
        <p:spPr>
          <a:xfrm>
            <a:off x="268940" y="358588"/>
            <a:ext cx="79352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/>
              <a:t>Create connections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39C6A69A-1605-4E58-89E4-04660861F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26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3C04D0D-6974-2647-7A01-79639F2001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07770"/>
            <a:ext cx="12192000" cy="624246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A9138EB-7914-4CF1-156D-61C91FE66350}"/>
              </a:ext>
            </a:extLst>
          </p:cNvPr>
          <p:cNvSpPr/>
          <p:nvPr/>
        </p:nvSpPr>
        <p:spPr>
          <a:xfrm>
            <a:off x="6972300" y="1295400"/>
            <a:ext cx="2489200" cy="6463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08F785D-9932-2EB9-0BA8-3BCBCA00B903}"/>
              </a:ext>
            </a:extLst>
          </p:cNvPr>
          <p:cNvSpPr/>
          <p:nvPr/>
        </p:nvSpPr>
        <p:spPr>
          <a:xfrm>
            <a:off x="10271385" y="1193801"/>
            <a:ext cx="345815" cy="27939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0B706FA-A31C-F10E-111A-8FCB8FC2327C}"/>
              </a:ext>
            </a:extLst>
          </p:cNvPr>
          <p:cNvSpPr/>
          <p:nvPr/>
        </p:nvSpPr>
        <p:spPr>
          <a:xfrm>
            <a:off x="9877685" y="2470150"/>
            <a:ext cx="739515" cy="1905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48319C7-5DD8-43B3-27F1-4FE69653725C}"/>
              </a:ext>
            </a:extLst>
          </p:cNvPr>
          <p:cNvSpPr/>
          <p:nvPr/>
        </p:nvSpPr>
        <p:spPr>
          <a:xfrm>
            <a:off x="4487732" y="1295400"/>
            <a:ext cx="2079625" cy="3284834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Reset the app component by : 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1600" dirty="0">
                <a:solidFill>
                  <a:schemeClr val="tx1"/>
                </a:solidFill>
              </a:rPr>
              <a:t>Click on the grey banner to select the </a:t>
            </a:r>
            <a:r>
              <a:rPr lang="en-GB" sz="1600" dirty="0" err="1">
                <a:solidFill>
                  <a:schemeClr val="tx1"/>
                </a:solidFill>
              </a:rPr>
              <a:t>PowerApp</a:t>
            </a:r>
            <a:r>
              <a:rPr lang="en-GB" sz="1600" dirty="0">
                <a:solidFill>
                  <a:schemeClr val="tx1"/>
                </a:solidFill>
              </a:rPr>
              <a:t> visual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1600" dirty="0">
                <a:solidFill>
                  <a:schemeClr val="tx1"/>
                </a:solidFill>
              </a:rPr>
              <a:t>Select the “Format Visual” tab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1600" dirty="0">
                <a:solidFill>
                  <a:schemeClr val="tx1"/>
                </a:solidFill>
              </a:rPr>
              <a:t>Click on “Reset to default”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301FC6F-1850-51E6-AA20-F3D641C9F088}"/>
              </a:ext>
            </a:extLst>
          </p:cNvPr>
          <p:cNvSpPr/>
          <p:nvPr/>
        </p:nvSpPr>
        <p:spPr>
          <a:xfrm>
            <a:off x="6972300" y="1042159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07F1212-C401-F33D-FBDD-8B7C4EC9CC94}"/>
              </a:ext>
            </a:extLst>
          </p:cNvPr>
          <p:cNvSpPr/>
          <p:nvPr/>
        </p:nvSpPr>
        <p:spPr>
          <a:xfrm>
            <a:off x="10055384" y="1004919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D83016F-DA78-273A-8CB5-63ECAB846B46}"/>
              </a:ext>
            </a:extLst>
          </p:cNvPr>
          <p:cNvSpPr/>
          <p:nvPr/>
        </p:nvSpPr>
        <p:spPr>
          <a:xfrm>
            <a:off x="10721746" y="2626667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bg1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1600661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1606F8-F943-27C9-1357-2140F40752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658" b="22893"/>
          <a:stretch/>
        </p:blipFill>
        <p:spPr>
          <a:xfrm>
            <a:off x="3673215" y="-2896069"/>
            <a:ext cx="8518786" cy="975406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2F3CA4D-7833-8638-09C5-2E349CC3F882}"/>
              </a:ext>
            </a:extLst>
          </p:cNvPr>
          <p:cNvSpPr txBox="1"/>
          <p:nvPr/>
        </p:nvSpPr>
        <p:spPr>
          <a:xfrm>
            <a:off x="268940" y="358588"/>
            <a:ext cx="79352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/>
              <a:t>Create connections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39C6A69A-1605-4E58-89E4-04660861F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27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6BE0CEA-8AF1-941A-691F-C5103708C8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94843"/>
            <a:ext cx="12192000" cy="626831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1A12B0F-C3DE-E1AF-03E5-5546E5CA3108}"/>
              </a:ext>
            </a:extLst>
          </p:cNvPr>
          <p:cNvSpPr/>
          <p:nvPr/>
        </p:nvSpPr>
        <p:spPr>
          <a:xfrm>
            <a:off x="9258300" y="1295400"/>
            <a:ext cx="184150" cy="1510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D725FE3-DFDB-22B2-08E4-D8A43188AADE}"/>
              </a:ext>
            </a:extLst>
          </p:cNvPr>
          <p:cNvSpPr/>
          <p:nvPr/>
        </p:nvSpPr>
        <p:spPr>
          <a:xfrm>
            <a:off x="9777412" y="1123265"/>
            <a:ext cx="2079625" cy="64633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Close the banner</a:t>
            </a:r>
            <a:endParaRPr lang="en-GB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91540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2F3CA4D-7833-8638-09C5-2E349CC3F882}"/>
              </a:ext>
            </a:extLst>
          </p:cNvPr>
          <p:cNvSpPr txBox="1"/>
          <p:nvPr/>
        </p:nvSpPr>
        <p:spPr>
          <a:xfrm>
            <a:off x="268940" y="358588"/>
            <a:ext cx="79352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/>
              <a:t>Create connections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1606F8-F943-27C9-1357-2140F40752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658" b="22893"/>
          <a:stretch/>
        </p:blipFill>
        <p:spPr>
          <a:xfrm>
            <a:off x="3673215" y="-2896069"/>
            <a:ext cx="8518786" cy="975406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55A9D19-44FA-F75C-2D41-4AB2C5F1D8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04840"/>
            <a:ext cx="12192000" cy="6248319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39C6A69A-1605-4E58-89E4-04660861F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28</a:t>
            </a:fld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C590557-A0D4-7BC3-5B8F-0BA85F3CDC59}"/>
              </a:ext>
            </a:extLst>
          </p:cNvPr>
          <p:cNvSpPr/>
          <p:nvPr/>
        </p:nvSpPr>
        <p:spPr>
          <a:xfrm>
            <a:off x="7153275" y="1295400"/>
            <a:ext cx="1628775" cy="1524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08E6BF8-9F18-F612-C62E-906E3ECC2FC3}"/>
              </a:ext>
            </a:extLst>
          </p:cNvPr>
          <p:cNvSpPr/>
          <p:nvPr/>
        </p:nvSpPr>
        <p:spPr>
          <a:xfrm>
            <a:off x="6899275" y="5486400"/>
            <a:ext cx="1304925" cy="25876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FF2372C-EAE5-91A4-0245-10F358B041D6}"/>
              </a:ext>
            </a:extLst>
          </p:cNvPr>
          <p:cNvSpPr/>
          <p:nvPr/>
        </p:nvSpPr>
        <p:spPr>
          <a:xfrm>
            <a:off x="9274175" y="947769"/>
            <a:ext cx="2079625" cy="169415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Select the environment where you deployed the “Request Analyzer” solution</a:t>
            </a:r>
            <a:endParaRPr lang="en-GB" sz="1600" dirty="0">
              <a:solidFill>
                <a:schemeClr val="tx1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1F547F1-6943-8DDA-4DDF-90DEE65FE4FD}"/>
              </a:ext>
            </a:extLst>
          </p:cNvPr>
          <p:cNvSpPr/>
          <p:nvPr/>
        </p:nvSpPr>
        <p:spPr>
          <a:xfrm>
            <a:off x="6972300" y="1042159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043CB8D-2BBD-B57F-7E07-5D626B0550E4}"/>
              </a:ext>
            </a:extLst>
          </p:cNvPr>
          <p:cNvSpPr/>
          <p:nvPr/>
        </p:nvSpPr>
        <p:spPr>
          <a:xfrm>
            <a:off x="7150200" y="5181559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bg1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9863559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2F3CA4D-7833-8638-09C5-2E349CC3F882}"/>
              </a:ext>
            </a:extLst>
          </p:cNvPr>
          <p:cNvSpPr txBox="1"/>
          <p:nvPr/>
        </p:nvSpPr>
        <p:spPr>
          <a:xfrm>
            <a:off x="268940" y="358588"/>
            <a:ext cx="79352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/>
              <a:t>Create connections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1606F8-F943-27C9-1357-2140F40752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658" b="22893"/>
          <a:stretch/>
        </p:blipFill>
        <p:spPr>
          <a:xfrm>
            <a:off x="3673215" y="-2896069"/>
            <a:ext cx="8518786" cy="975406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41966B4-630A-7F3F-2A64-3195A5B077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22572"/>
            <a:ext cx="12192000" cy="6212856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39C6A69A-1605-4E58-89E4-04660861F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29</a:t>
            </a:fld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D5E017C-2BFB-644A-3351-321D6EB007ED}"/>
              </a:ext>
            </a:extLst>
          </p:cNvPr>
          <p:cNvSpPr/>
          <p:nvPr/>
        </p:nvSpPr>
        <p:spPr>
          <a:xfrm>
            <a:off x="6961188" y="2155995"/>
            <a:ext cx="2486024" cy="5619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B707FB3-238D-6201-A536-FB14C0DFF66A}"/>
              </a:ext>
            </a:extLst>
          </p:cNvPr>
          <p:cNvSpPr/>
          <p:nvPr/>
        </p:nvSpPr>
        <p:spPr>
          <a:xfrm>
            <a:off x="8215313" y="5495925"/>
            <a:ext cx="1243012" cy="20361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C78DDB6-2A4B-B25D-607A-97D7A276F2C8}"/>
              </a:ext>
            </a:extLst>
          </p:cNvPr>
          <p:cNvSpPr/>
          <p:nvPr/>
        </p:nvSpPr>
        <p:spPr>
          <a:xfrm>
            <a:off x="6745188" y="1861894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6D57E13-5F24-46A6-75AE-8F92782B55F9}"/>
              </a:ext>
            </a:extLst>
          </p:cNvPr>
          <p:cNvSpPr/>
          <p:nvPr/>
        </p:nvSpPr>
        <p:spPr>
          <a:xfrm>
            <a:off x="8502600" y="5130902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443779D-69BF-BE4B-E278-50D51BB24469}"/>
              </a:ext>
            </a:extLst>
          </p:cNvPr>
          <p:cNvSpPr/>
          <p:nvPr/>
        </p:nvSpPr>
        <p:spPr>
          <a:xfrm>
            <a:off x="9588500" y="2590800"/>
            <a:ext cx="2079625" cy="1108403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Select the “Request Analyzer App” and click Add</a:t>
            </a:r>
            <a:endParaRPr lang="en-GB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20398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1606F8-F943-27C9-1357-2140F40752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658" b="22893"/>
          <a:stretch/>
        </p:blipFill>
        <p:spPr>
          <a:xfrm>
            <a:off x="3673215" y="-2896069"/>
            <a:ext cx="8518786" cy="975406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2F3CA4D-7833-8638-09C5-2E349CC3F882}"/>
              </a:ext>
            </a:extLst>
          </p:cNvPr>
          <p:cNvSpPr txBox="1"/>
          <p:nvPr/>
        </p:nvSpPr>
        <p:spPr>
          <a:xfrm>
            <a:off x="268940" y="358588"/>
            <a:ext cx="79352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/>
              <a:t>Main Steps 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39C6A69A-1605-4E58-89E4-04660861F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3</a:t>
            </a:fld>
            <a:endParaRPr lang="en-GB"/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54A7BB92-D302-F33D-BCE1-D7BE82BF498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83469981"/>
              </p:ext>
            </p:extLst>
          </p:nvPr>
        </p:nvGraphicFramePr>
        <p:xfrm>
          <a:off x="1965325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0293658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2F3CA4D-7833-8638-09C5-2E349CC3F882}"/>
              </a:ext>
            </a:extLst>
          </p:cNvPr>
          <p:cNvSpPr txBox="1"/>
          <p:nvPr/>
        </p:nvSpPr>
        <p:spPr>
          <a:xfrm>
            <a:off x="268940" y="358588"/>
            <a:ext cx="79352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/>
              <a:t>Create connections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1606F8-F943-27C9-1357-2140F40752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658" b="22893"/>
          <a:stretch/>
        </p:blipFill>
        <p:spPr>
          <a:xfrm>
            <a:off x="3673215" y="-2896069"/>
            <a:ext cx="8518786" cy="975406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C91E0DF-5C01-B69A-118F-63E73DAAA2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96604"/>
            <a:ext cx="12192000" cy="6264792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39C6A69A-1605-4E58-89E4-04660861F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30</a:t>
            </a:fld>
            <a:endParaRPr lang="en-GB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7FFD231-3FA9-9D3A-A712-38CEA99BFF2D}"/>
              </a:ext>
            </a:extLst>
          </p:cNvPr>
          <p:cNvSpPr/>
          <p:nvPr/>
        </p:nvSpPr>
        <p:spPr>
          <a:xfrm>
            <a:off x="7229476" y="4175389"/>
            <a:ext cx="927099" cy="35295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08335D1-F14D-0F8A-799A-1282F9F3C7BF}"/>
              </a:ext>
            </a:extLst>
          </p:cNvPr>
          <p:cNvSpPr/>
          <p:nvPr/>
        </p:nvSpPr>
        <p:spPr>
          <a:xfrm>
            <a:off x="9734551" y="647700"/>
            <a:ext cx="552450" cy="21052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4819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2F3CA4D-7833-8638-09C5-2E349CC3F882}"/>
              </a:ext>
            </a:extLst>
          </p:cNvPr>
          <p:cNvSpPr txBox="1"/>
          <p:nvPr/>
        </p:nvSpPr>
        <p:spPr>
          <a:xfrm>
            <a:off x="268940" y="358588"/>
            <a:ext cx="79352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/>
              <a:t>Create connections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1606F8-F943-27C9-1357-2140F40752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658" b="22893"/>
          <a:stretch/>
        </p:blipFill>
        <p:spPr>
          <a:xfrm>
            <a:off x="3673215" y="-2896069"/>
            <a:ext cx="8518786" cy="9754069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39C6A69A-1605-4E58-89E4-04660861F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31</a:t>
            </a:fld>
            <a:endParaRPr lang="en-GB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7FFD231-3FA9-9D3A-A712-38CEA99BFF2D}"/>
              </a:ext>
            </a:extLst>
          </p:cNvPr>
          <p:cNvSpPr/>
          <p:nvPr/>
        </p:nvSpPr>
        <p:spPr>
          <a:xfrm>
            <a:off x="7229476" y="4175389"/>
            <a:ext cx="927099" cy="35295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08335D1-F14D-0F8A-799A-1282F9F3C7BF}"/>
              </a:ext>
            </a:extLst>
          </p:cNvPr>
          <p:cNvSpPr/>
          <p:nvPr/>
        </p:nvSpPr>
        <p:spPr>
          <a:xfrm>
            <a:off x="9734551" y="647700"/>
            <a:ext cx="552450" cy="21052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E6911339-4DCF-D0A2-297E-FE7DDFE944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11248"/>
            <a:ext cx="12192000" cy="6235504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B16B522-0BB0-45A5-26DC-5A2AB0662673}"/>
              </a:ext>
            </a:extLst>
          </p:cNvPr>
          <p:cNvSpPr/>
          <p:nvPr/>
        </p:nvSpPr>
        <p:spPr>
          <a:xfrm>
            <a:off x="4664075" y="2691627"/>
            <a:ext cx="2079625" cy="147474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</a:rPr>
              <a:t>Congratulations ! </a:t>
            </a:r>
          </a:p>
          <a:p>
            <a:pPr algn="ctr"/>
            <a:endParaRPr lang="en-GB" sz="1600" dirty="0">
              <a:solidFill>
                <a:schemeClr val="tx1"/>
              </a:solidFill>
            </a:endParaRPr>
          </a:p>
          <a:p>
            <a:pPr algn="ctr"/>
            <a:r>
              <a:rPr lang="en-GB" sz="1600" dirty="0">
                <a:solidFill>
                  <a:schemeClr val="tx1"/>
                </a:solidFill>
              </a:rPr>
              <a:t>You can now get clear vision &amp; insights on the API consumption</a:t>
            </a:r>
          </a:p>
        </p:txBody>
      </p:sp>
    </p:spTree>
    <p:extLst>
      <p:ext uri="{BB962C8B-B14F-4D97-AF65-F5344CB8AC3E}">
        <p14:creationId xmlns:p14="http://schemas.microsoft.com/office/powerpoint/2010/main" val="6628507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1606F8-F943-27C9-1357-2140F40752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658" b="22893"/>
          <a:stretch/>
        </p:blipFill>
        <p:spPr>
          <a:xfrm>
            <a:off x="3673215" y="-2896069"/>
            <a:ext cx="8518786" cy="975406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2F3CA4D-7833-8638-09C5-2E349CC3F882}"/>
              </a:ext>
            </a:extLst>
          </p:cNvPr>
          <p:cNvSpPr txBox="1"/>
          <p:nvPr/>
        </p:nvSpPr>
        <p:spPr>
          <a:xfrm>
            <a:off x="268940" y="358588"/>
            <a:ext cx="79352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/>
              <a:t>Troubleshooting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39C6A69A-1605-4E58-89E4-04660861F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32</a:t>
            </a:fld>
            <a:endParaRPr lang="en-GB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D42908F-C10B-992F-70C6-42A968030D30}"/>
              </a:ext>
            </a:extLst>
          </p:cNvPr>
          <p:cNvGrpSpPr/>
          <p:nvPr/>
        </p:nvGrpSpPr>
        <p:grpSpPr>
          <a:xfrm>
            <a:off x="1762778" y="1964139"/>
            <a:ext cx="3143052" cy="1751598"/>
            <a:chOff x="3571" y="2091210"/>
            <a:chExt cx="1561703" cy="1236246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0CC50467-7F78-03F6-203F-685588C42C6C}"/>
                </a:ext>
              </a:extLst>
            </p:cNvPr>
            <p:cNvSpPr/>
            <p:nvPr/>
          </p:nvSpPr>
          <p:spPr>
            <a:xfrm>
              <a:off x="3571" y="2091210"/>
              <a:ext cx="1561703" cy="1236246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7" name="Rectangle: Rounded Corners 4">
              <a:extLst>
                <a:ext uri="{FF2B5EF4-FFF2-40B4-BE49-F238E27FC236}">
                  <a16:creationId xmlns:a16="http://schemas.microsoft.com/office/drawing/2014/main" id="{E084D30E-2FEB-C420-E321-FEA62E65A1D3}"/>
                </a:ext>
              </a:extLst>
            </p:cNvPr>
            <p:cNvSpPr txBox="1"/>
            <p:nvPr/>
          </p:nvSpPr>
          <p:spPr>
            <a:xfrm>
              <a:off x="39779" y="2127418"/>
              <a:ext cx="1489287" cy="116383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800" kern="1200" dirty="0"/>
                <a:t>The app is not working : </a:t>
              </a:r>
            </a:p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dirty="0"/>
                <a:t>This is likely to be an issue with the app connectivity. Follow these steps to check / rebuild connections</a:t>
              </a:r>
              <a:endParaRPr lang="en-GB" sz="1800" kern="1200" dirty="0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C07C382A-DD6F-85DE-2B4B-473DEEDD2D7E}"/>
              </a:ext>
            </a:extLst>
          </p:cNvPr>
          <p:cNvGrpSpPr/>
          <p:nvPr/>
        </p:nvGrpSpPr>
        <p:grpSpPr>
          <a:xfrm>
            <a:off x="6198527" y="1964139"/>
            <a:ext cx="3143052" cy="1751598"/>
            <a:chOff x="3571" y="2091210"/>
            <a:chExt cx="1561703" cy="1236246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05C120B7-011A-81E8-A733-311F0882979B}"/>
                </a:ext>
              </a:extLst>
            </p:cNvPr>
            <p:cNvSpPr/>
            <p:nvPr/>
          </p:nvSpPr>
          <p:spPr>
            <a:xfrm>
              <a:off x="3571" y="2091210"/>
              <a:ext cx="1561703" cy="1236246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11" name="Rectangle: Rounded Corners 4">
              <a:extLst>
                <a:ext uri="{FF2B5EF4-FFF2-40B4-BE49-F238E27FC236}">
                  <a16:creationId xmlns:a16="http://schemas.microsoft.com/office/drawing/2014/main" id="{A934B605-26CE-145F-F240-19A4711C7E73}"/>
                </a:ext>
              </a:extLst>
            </p:cNvPr>
            <p:cNvSpPr txBox="1"/>
            <p:nvPr/>
          </p:nvSpPr>
          <p:spPr>
            <a:xfrm>
              <a:off x="39779" y="2127418"/>
              <a:ext cx="1489287" cy="116383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800" kern="1200" dirty="0"/>
                <a:t>The Power BI is not working : </a:t>
              </a:r>
            </a:p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dirty="0"/>
                <a:t>This is likely to be related to </a:t>
              </a:r>
              <a:r>
                <a:rPr lang="en-GB" dirty="0" err="1"/>
                <a:t>datasource</a:t>
              </a:r>
              <a:r>
                <a:rPr lang="en-GB" dirty="0"/>
                <a:t> authentication. </a:t>
              </a:r>
              <a:br>
                <a:rPr lang="en-GB" dirty="0"/>
              </a:br>
              <a:r>
                <a:rPr lang="en-GB" dirty="0"/>
                <a:t>Follow these steps to verify authentication</a:t>
              </a:r>
              <a:endParaRPr lang="en-GB" sz="1800" kern="1200" dirty="0"/>
            </a:p>
          </p:txBody>
        </p:sp>
      </p:grpSp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3" name="Section Zoom 12">
                <a:extLst>
                  <a:ext uri="{FF2B5EF4-FFF2-40B4-BE49-F238E27FC236}">
                    <a16:creationId xmlns:a16="http://schemas.microsoft.com/office/drawing/2014/main" id="{14E88548-0B30-E05D-F67C-0EECC060FF7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95736633"/>
                  </p:ext>
                </p:extLst>
              </p:nvPr>
            </p:nvGraphicFramePr>
            <p:xfrm>
              <a:off x="1857830" y="3951940"/>
              <a:ext cx="3048000" cy="1714500"/>
            </p:xfrm>
            <a:graphic>
              <a:graphicData uri="http://schemas.microsoft.com/office/powerpoint/2016/sectionzoom">
                <psez:sectionZm>
                  <psez:sectionZmObj sectionId="{F417CFDD-BE35-4727-85F4-9170D31D8C4B}">
                    <psez:zmPr id="{E1C64A59-7222-4F29-B7F8-5F45E9D4F71B}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3" name="Section Zoom 12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14E88548-0B30-E05D-F67C-0EECC060FF7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857830" y="3951940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5" name="Section Zoom 14">
                <a:extLst>
                  <a:ext uri="{FF2B5EF4-FFF2-40B4-BE49-F238E27FC236}">
                    <a16:creationId xmlns:a16="http://schemas.microsoft.com/office/drawing/2014/main" id="{524CAFB6-D755-DC2A-DC6F-8F7E1AF9013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32100997"/>
                  </p:ext>
                </p:extLst>
              </p:nvPr>
            </p:nvGraphicFramePr>
            <p:xfrm>
              <a:off x="6220707" y="3998813"/>
              <a:ext cx="3048000" cy="1714500"/>
            </p:xfrm>
            <a:graphic>
              <a:graphicData uri="http://schemas.microsoft.com/office/powerpoint/2016/sectionzoom">
                <psez:sectionZm>
                  <psez:sectionZmObj sectionId="{9B3FCD95-C69C-40E1-96B5-D18F37BA4485}">
                    <psez:zmPr id="{112EE3A2-A3DE-44D9-BBFB-12F5DC93FC72}" transitionDur="1000">
                      <p166:blipFill xmlns:p166="http://schemas.microsoft.com/office/powerpoint/2016/6/main">
                        <a:blip r:embed="rId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5" name="Section Zoom 14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524CAFB6-D755-DC2A-DC6F-8F7E1AF9013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220707" y="3998813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236072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1606F8-F943-27C9-1357-2140F40752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658" b="22893"/>
          <a:stretch/>
        </p:blipFill>
        <p:spPr>
          <a:xfrm>
            <a:off x="3673215" y="-2896069"/>
            <a:ext cx="8518786" cy="975406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2F3CA4D-7833-8638-09C5-2E349CC3F882}"/>
              </a:ext>
            </a:extLst>
          </p:cNvPr>
          <p:cNvSpPr txBox="1"/>
          <p:nvPr/>
        </p:nvSpPr>
        <p:spPr>
          <a:xfrm>
            <a:off x="268940" y="358588"/>
            <a:ext cx="79352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/>
              <a:t>Create connections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39C6A69A-1605-4E58-89E4-04660861F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33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AE56A72-69B7-514F-89AD-C7814F0DA4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01175"/>
            <a:ext cx="12192000" cy="6255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0198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1606F8-F943-27C9-1357-2140F40752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658" b="22893"/>
          <a:stretch/>
        </p:blipFill>
        <p:spPr>
          <a:xfrm>
            <a:off x="3673215" y="-2896069"/>
            <a:ext cx="8518786" cy="975406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2F3CA4D-7833-8638-09C5-2E349CC3F882}"/>
              </a:ext>
            </a:extLst>
          </p:cNvPr>
          <p:cNvSpPr txBox="1"/>
          <p:nvPr/>
        </p:nvSpPr>
        <p:spPr>
          <a:xfrm>
            <a:off x="268940" y="358588"/>
            <a:ext cx="79352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/>
              <a:t>Create connections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39C6A69A-1605-4E58-89E4-04660861F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34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038F74-6B1A-DF5F-0A02-0C5D563E03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99503"/>
            <a:ext cx="12192000" cy="6258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9389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1606F8-F943-27C9-1357-2140F40752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658" b="22893"/>
          <a:stretch/>
        </p:blipFill>
        <p:spPr>
          <a:xfrm>
            <a:off x="3673215" y="-2896069"/>
            <a:ext cx="8518786" cy="975406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2F3CA4D-7833-8638-09C5-2E349CC3F882}"/>
              </a:ext>
            </a:extLst>
          </p:cNvPr>
          <p:cNvSpPr txBox="1"/>
          <p:nvPr/>
        </p:nvSpPr>
        <p:spPr>
          <a:xfrm>
            <a:off x="268940" y="358588"/>
            <a:ext cx="79352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/>
              <a:t>Create connections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39C6A69A-1605-4E58-89E4-04660861F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35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134AA1-1E95-EA3E-051C-0670E957AB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93264"/>
            <a:ext cx="12192000" cy="6271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0465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1606F8-F943-27C9-1357-2140F40752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658" b="22893"/>
          <a:stretch/>
        </p:blipFill>
        <p:spPr>
          <a:xfrm>
            <a:off x="3673215" y="-2896069"/>
            <a:ext cx="8518786" cy="975406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2F3CA4D-7833-8638-09C5-2E349CC3F882}"/>
              </a:ext>
            </a:extLst>
          </p:cNvPr>
          <p:cNvSpPr txBox="1"/>
          <p:nvPr/>
        </p:nvSpPr>
        <p:spPr>
          <a:xfrm>
            <a:off x="268940" y="358588"/>
            <a:ext cx="79352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/>
              <a:t>Create connections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39C6A69A-1605-4E58-89E4-04660861F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36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907551-6393-737C-A091-2F660C746D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07848"/>
            <a:ext cx="12192000" cy="6242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9982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1606F8-F943-27C9-1357-2140F40752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658" b="22893"/>
          <a:stretch/>
        </p:blipFill>
        <p:spPr>
          <a:xfrm>
            <a:off x="3673215" y="-2896069"/>
            <a:ext cx="8518786" cy="975406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2F3CA4D-7833-8638-09C5-2E349CC3F882}"/>
              </a:ext>
            </a:extLst>
          </p:cNvPr>
          <p:cNvSpPr txBox="1"/>
          <p:nvPr/>
        </p:nvSpPr>
        <p:spPr>
          <a:xfrm>
            <a:off x="268940" y="358588"/>
            <a:ext cx="79352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/>
              <a:t>Create connections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39C6A69A-1605-4E58-89E4-04660861F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37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2AF7C90-2C58-19D0-D50F-78E99E10DF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11024"/>
            <a:ext cx="12192000" cy="6235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495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1606F8-F943-27C9-1357-2140F40752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658" b="22893"/>
          <a:stretch/>
        </p:blipFill>
        <p:spPr>
          <a:xfrm>
            <a:off x="3673215" y="-2896069"/>
            <a:ext cx="8518786" cy="975406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2F3CA4D-7833-8638-09C5-2E349CC3F882}"/>
              </a:ext>
            </a:extLst>
          </p:cNvPr>
          <p:cNvSpPr txBox="1"/>
          <p:nvPr/>
        </p:nvSpPr>
        <p:spPr>
          <a:xfrm>
            <a:off x="268940" y="358588"/>
            <a:ext cx="79352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/>
              <a:t>Create connections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39C6A69A-1605-4E58-89E4-04660861F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38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B0ACB9F-DC00-01F3-168B-905467B494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16010"/>
            <a:ext cx="12192000" cy="6225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6720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1606F8-F943-27C9-1357-2140F40752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658" b="22893"/>
          <a:stretch/>
        </p:blipFill>
        <p:spPr>
          <a:xfrm>
            <a:off x="3673215" y="-2896069"/>
            <a:ext cx="8518786" cy="975406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2F3CA4D-7833-8638-09C5-2E349CC3F882}"/>
              </a:ext>
            </a:extLst>
          </p:cNvPr>
          <p:cNvSpPr txBox="1"/>
          <p:nvPr/>
        </p:nvSpPr>
        <p:spPr>
          <a:xfrm>
            <a:off x="268940" y="358588"/>
            <a:ext cx="79352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/>
              <a:t>Create connections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39C6A69A-1605-4E58-89E4-04660861F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39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C70987C-2303-12C8-5312-9458B21E6D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99503"/>
            <a:ext cx="12192000" cy="625899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83B9B44-DF8B-60FD-DAA8-6AAA5A96B6A2}"/>
              </a:ext>
            </a:extLst>
          </p:cNvPr>
          <p:cNvSpPr/>
          <p:nvPr/>
        </p:nvSpPr>
        <p:spPr>
          <a:xfrm>
            <a:off x="11877414" y="628649"/>
            <a:ext cx="206636" cy="2381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15905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1606F8-F943-27C9-1357-2140F40752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658" b="22893"/>
          <a:stretch/>
        </p:blipFill>
        <p:spPr>
          <a:xfrm>
            <a:off x="3673215" y="-2896069"/>
            <a:ext cx="8518786" cy="975406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2F3CA4D-7833-8638-09C5-2E349CC3F882}"/>
              </a:ext>
            </a:extLst>
          </p:cNvPr>
          <p:cNvSpPr txBox="1"/>
          <p:nvPr/>
        </p:nvSpPr>
        <p:spPr>
          <a:xfrm>
            <a:off x="268940" y="358588"/>
            <a:ext cx="79352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/>
              <a:t>Import the solution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39C6A69A-1605-4E58-89E4-04660861F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4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2214051-EEBD-5CDD-1D52-383387DB82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188487"/>
            <a:ext cx="10082979" cy="516786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F02AEAF-67D8-6F2E-B701-6F085D70DB2A}"/>
              </a:ext>
            </a:extLst>
          </p:cNvPr>
          <p:cNvSpPr/>
          <p:nvPr/>
        </p:nvSpPr>
        <p:spPr>
          <a:xfrm>
            <a:off x="2821577" y="1436914"/>
            <a:ext cx="760912" cy="18758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CC279A0-A442-92E2-D2AC-984F1E2F01F6}"/>
              </a:ext>
            </a:extLst>
          </p:cNvPr>
          <p:cNvSpPr/>
          <p:nvPr/>
        </p:nvSpPr>
        <p:spPr>
          <a:xfrm>
            <a:off x="806850" y="3013167"/>
            <a:ext cx="1239664" cy="20935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79E63EC-F08C-0E3F-A8C1-D97E8B0F6084}"/>
              </a:ext>
            </a:extLst>
          </p:cNvPr>
          <p:cNvSpPr/>
          <p:nvPr/>
        </p:nvSpPr>
        <p:spPr>
          <a:xfrm>
            <a:off x="7473262" y="2046514"/>
            <a:ext cx="2219378" cy="2398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66D867C-2CA3-083D-6F28-DAEBFB6B24E1}"/>
              </a:ext>
            </a:extLst>
          </p:cNvPr>
          <p:cNvSpPr/>
          <p:nvPr/>
        </p:nvSpPr>
        <p:spPr>
          <a:xfrm>
            <a:off x="7473262" y="6022330"/>
            <a:ext cx="495081" cy="23983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A583756-F658-77BC-8562-6015EE0AA34E}"/>
              </a:ext>
            </a:extLst>
          </p:cNvPr>
          <p:cNvSpPr/>
          <p:nvPr/>
        </p:nvSpPr>
        <p:spPr>
          <a:xfrm>
            <a:off x="1938514" y="2705383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6576975-2C59-289A-2563-177EC7F13860}"/>
              </a:ext>
            </a:extLst>
          </p:cNvPr>
          <p:cNvSpPr/>
          <p:nvPr/>
        </p:nvSpPr>
        <p:spPr>
          <a:xfrm>
            <a:off x="3587726" y="1237130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EED7B22-FDEF-298A-A466-B18933CD4DE4}"/>
              </a:ext>
            </a:extLst>
          </p:cNvPr>
          <p:cNvSpPr/>
          <p:nvPr/>
        </p:nvSpPr>
        <p:spPr>
          <a:xfrm>
            <a:off x="9812963" y="2041925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DF21D86-4D1C-8BF6-36E7-FEFED61EB4F8}"/>
              </a:ext>
            </a:extLst>
          </p:cNvPr>
          <p:cNvSpPr/>
          <p:nvPr/>
        </p:nvSpPr>
        <p:spPr>
          <a:xfrm>
            <a:off x="7612802" y="5701262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bg1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60944558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1606F8-F943-27C9-1357-2140F40752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658" b="22893"/>
          <a:stretch/>
        </p:blipFill>
        <p:spPr>
          <a:xfrm>
            <a:off x="3673215" y="-2896069"/>
            <a:ext cx="8518786" cy="975406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2F3CA4D-7833-8638-09C5-2E349CC3F882}"/>
              </a:ext>
            </a:extLst>
          </p:cNvPr>
          <p:cNvSpPr txBox="1"/>
          <p:nvPr/>
        </p:nvSpPr>
        <p:spPr>
          <a:xfrm>
            <a:off x="268940" y="358588"/>
            <a:ext cx="79352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/>
              <a:t>Create connections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39C6A69A-1605-4E58-89E4-04660861F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40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178FE7-5427-5698-EC55-4BD2B87E44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96152"/>
            <a:ext cx="12192000" cy="6265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08057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1606F8-F943-27C9-1357-2140F40752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658" b="22893"/>
          <a:stretch/>
        </p:blipFill>
        <p:spPr>
          <a:xfrm>
            <a:off x="3673215" y="-2896069"/>
            <a:ext cx="8518786" cy="975406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2F3CA4D-7833-8638-09C5-2E349CC3F882}"/>
              </a:ext>
            </a:extLst>
          </p:cNvPr>
          <p:cNvSpPr txBox="1"/>
          <p:nvPr/>
        </p:nvSpPr>
        <p:spPr>
          <a:xfrm>
            <a:off x="268940" y="358588"/>
            <a:ext cx="79352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/>
              <a:t>Create connections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39C6A69A-1605-4E58-89E4-04660861F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41</a:t>
            </a:fld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C150074-6D83-D8F0-BBBB-573C79556E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12834"/>
            <a:ext cx="12192000" cy="623233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F7513D1-324E-A04A-3CBE-70DAC5C4B80B}"/>
              </a:ext>
            </a:extLst>
          </p:cNvPr>
          <p:cNvSpPr/>
          <p:nvPr/>
        </p:nvSpPr>
        <p:spPr>
          <a:xfrm>
            <a:off x="2806700" y="1435100"/>
            <a:ext cx="723900" cy="1778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2E68C84-A6CE-2143-6DA2-E7CAC2F7B3B8}"/>
              </a:ext>
            </a:extLst>
          </p:cNvPr>
          <p:cNvSpPr/>
          <p:nvPr/>
        </p:nvSpPr>
        <p:spPr>
          <a:xfrm>
            <a:off x="6362700" y="4213822"/>
            <a:ext cx="546100" cy="2286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85062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1606F8-F943-27C9-1357-2140F40752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658" b="22893"/>
          <a:stretch/>
        </p:blipFill>
        <p:spPr>
          <a:xfrm>
            <a:off x="3673215" y="-2896069"/>
            <a:ext cx="8518786" cy="975406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2F3CA4D-7833-8638-09C5-2E349CC3F882}"/>
              </a:ext>
            </a:extLst>
          </p:cNvPr>
          <p:cNvSpPr txBox="1"/>
          <p:nvPr/>
        </p:nvSpPr>
        <p:spPr>
          <a:xfrm>
            <a:off x="268940" y="358588"/>
            <a:ext cx="79352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/>
              <a:t>Create connections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39C6A69A-1605-4E58-89E4-04660861F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5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51C4DE9-49A0-63FF-3D78-EA23F4CEAF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942" y="1261973"/>
            <a:ext cx="9693170" cy="495785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299F60D-DF95-CC42-771A-A1F7E21D8B54}"/>
              </a:ext>
            </a:extLst>
          </p:cNvPr>
          <p:cNvSpPr/>
          <p:nvPr/>
        </p:nvSpPr>
        <p:spPr>
          <a:xfrm>
            <a:off x="8511309" y="2591776"/>
            <a:ext cx="1555800" cy="23983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CF9A582-FCF0-43CA-9383-5E57E1F134F1}"/>
              </a:ext>
            </a:extLst>
          </p:cNvPr>
          <p:cNvSpPr/>
          <p:nvPr/>
        </p:nvSpPr>
        <p:spPr>
          <a:xfrm>
            <a:off x="8307052" y="2375776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bg1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3242295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1606F8-F943-27C9-1357-2140F40752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658" b="22893"/>
          <a:stretch/>
        </p:blipFill>
        <p:spPr>
          <a:xfrm>
            <a:off x="3673215" y="-2896069"/>
            <a:ext cx="8518786" cy="975406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2F3CA4D-7833-8638-09C5-2E349CC3F882}"/>
              </a:ext>
            </a:extLst>
          </p:cNvPr>
          <p:cNvSpPr txBox="1"/>
          <p:nvPr/>
        </p:nvSpPr>
        <p:spPr>
          <a:xfrm>
            <a:off x="268940" y="358588"/>
            <a:ext cx="79352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/>
              <a:t>Create connections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39C6A69A-1605-4E58-89E4-04660861F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6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F0A431D-9AC2-D853-BB4D-E66B5B52FC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01345"/>
            <a:ext cx="12192000" cy="625530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58DF26F-442D-CC69-D218-E570257F4FE9}"/>
              </a:ext>
            </a:extLst>
          </p:cNvPr>
          <p:cNvSpPr/>
          <p:nvPr/>
        </p:nvSpPr>
        <p:spPr>
          <a:xfrm>
            <a:off x="6740434" y="2156348"/>
            <a:ext cx="1123406" cy="33430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04EFB26-10FF-E7E3-0EE9-9989DB85F6FC}"/>
              </a:ext>
            </a:extLst>
          </p:cNvPr>
          <p:cNvSpPr/>
          <p:nvPr/>
        </p:nvSpPr>
        <p:spPr>
          <a:xfrm>
            <a:off x="6444143" y="1940348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bg1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593953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1606F8-F943-27C9-1357-2140F40752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658" b="22893"/>
          <a:stretch/>
        </p:blipFill>
        <p:spPr>
          <a:xfrm>
            <a:off x="3673215" y="-2896069"/>
            <a:ext cx="8518786" cy="975406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2F3CA4D-7833-8638-09C5-2E349CC3F882}"/>
              </a:ext>
            </a:extLst>
          </p:cNvPr>
          <p:cNvSpPr txBox="1"/>
          <p:nvPr/>
        </p:nvSpPr>
        <p:spPr>
          <a:xfrm>
            <a:off x="268940" y="358588"/>
            <a:ext cx="79352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/>
              <a:t>Create connections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39C6A69A-1605-4E58-89E4-04660861F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7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72F4D6-4199-CE03-E386-AEAD533E92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16010"/>
            <a:ext cx="12192000" cy="622597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90D244D-C186-1D63-B042-DAF10B110C4B}"/>
              </a:ext>
            </a:extLst>
          </p:cNvPr>
          <p:cNvSpPr/>
          <p:nvPr/>
        </p:nvSpPr>
        <p:spPr>
          <a:xfrm>
            <a:off x="4749205" y="1520622"/>
            <a:ext cx="2681847" cy="43009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764048D-C20F-2F63-7D99-3F3780795EBA}"/>
              </a:ext>
            </a:extLst>
          </p:cNvPr>
          <p:cNvSpPr/>
          <p:nvPr/>
        </p:nvSpPr>
        <p:spPr>
          <a:xfrm>
            <a:off x="6434709" y="1233136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bg1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3672362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1606F8-F943-27C9-1357-2140F40752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658" b="22893"/>
          <a:stretch/>
        </p:blipFill>
        <p:spPr>
          <a:xfrm>
            <a:off x="3673215" y="-2896069"/>
            <a:ext cx="8518786" cy="975406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2F3CA4D-7833-8638-09C5-2E349CC3F882}"/>
              </a:ext>
            </a:extLst>
          </p:cNvPr>
          <p:cNvSpPr txBox="1"/>
          <p:nvPr/>
        </p:nvSpPr>
        <p:spPr>
          <a:xfrm>
            <a:off x="268940" y="358588"/>
            <a:ext cx="79352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/>
              <a:t>Create connections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39C6A69A-1605-4E58-89E4-04660861F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8</a:t>
            </a:fld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3D2A88-3CC7-6CCF-D23C-B7BB085E21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71450"/>
            <a:ext cx="12192000" cy="65151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0A2CBB4-BD2F-BBCB-DEE5-C3A2D5709775}"/>
              </a:ext>
            </a:extLst>
          </p:cNvPr>
          <p:cNvSpPr/>
          <p:nvPr/>
        </p:nvSpPr>
        <p:spPr>
          <a:xfrm>
            <a:off x="7874708" y="172330"/>
            <a:ext cx="237772" cy="18625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932CC06-2BA2-CD69-55CB-50EBA6BE03C4}"/>
              </a:ext>
            </a:extLst>
          </p:cNvPr>
          <p:cNvSpPr/>
          <p:nvPr/>
        </p:nvSpPr>
        <p:spPr>
          <a:xfrm>
            <a:off x="7777594" y="436846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bg1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2735650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1606F8-F943-27C9-1357-2140F40752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658" b="22893"/>
          <a:stretch/>
        </p:blipFill>
        <p:spPr>
          <a:xfrm>
            <a:off x="3673215" y="-2896069"/>
            <a:ext cx="8518786" cy="975406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2F3CA4D-7833-8638-09C5-2E349CC3F882}"/>
              </a:ext>
            </a:extLst>
          </p:cNvPr>
          <p:cNvSpPr txBox="1"/>
          <p:nvPr/>
        </p:nvSpPr>
        <p:spPr>
          <a:xfrm>
            <a:off x="268940" y="358588"/>
            <a:ext cx="79352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/>
              <a:t>Create connections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39C6A69A-1605-4E58-89E4-04660861F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9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315F748-2A8D-0B2E-5A13-A029420F49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02929"/>
            <a:ext cx="12192000" cy="625214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94002F4-6C85-5A0C-D808-5C547E625937}"/>
              </a:ext>
            </a:extLst>
          </p:cNvPr>
          <p:cNvSpPr/>
          <p:nvPr/>
        </p:nvSpPr>
        <p:spPr>
          <a:xfrm>
            <a:off x="6029325" y="3685301"/>
            <a:ext cx="647699" cy="26451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6CE87EB-A7E7-F19B-39B4-C95803E1179C}"/>
              </a:ext>
            </a:extLst>
          </p:cNvPr>
          <p:cNvSpPr/>
          <p:nvPr/>
        </p:nvSpPr>
        <p:spPr>
          <a:xfrm>
            <a:off x="5880000" y="3987917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DCF1E21-53E5-030D-7092-BDFDB7621FF4}"/>
              </a:ext>
            </a:extLst>
          </p:cNvPr>
          <p:cNvSpPr/>
          <p:nvPr/>
        </p:nvSpPr>
        <p:spPr>
          <a:xfrm>
            <a:off x="8204200" y="2332751"/>
            <a:ext cx="3816350" cy="26451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5FFA7A2-992B-A9E3-5A3D-1EE7B65B465E}"/>
              </a:ext>
            </a:extLst>
          </p:cNvPr>
          <p:cNvSpPr/>
          <p:nvPr/>
        </p:nvSpPr>
        <p:spPr>
          <a:xfrm>
            <a:off x="8048523" y="2129110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5CD5660-379B-2C29-BAF9-27715F347A71}"/>
              </a:ext>
            </a:extLst>
          </p:cNvPr>
          <p:cNvSpPr/>
          <p:nvPr/>
        </p:nvSpPr>
        <p:spPr>
          <a:xfrm>
            <a:off x="8204200" y="2836738"/>
            <a:ext cx="3816350" cy="64633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Repeat same operations to create the </a:t>
            </a:r>
            <a:r>
              <a:rPr lang="en-GB" dirty="0" err="1">
                <a:solidFill>
                  <a:schemeClr val="tx1"/>
                </a:solidFill>
              </a:rPr>
              <a:t>Sharepoint</a:t>
            </a:r>
            <a:r>
              <a:rPr lang="en-GB" dirty="0">
                <a:solidFill>
                  <a:schemeClr val="tx1"/>
                </a:solidFill>
              </a:rPr>
              <a:t> connection</a:t>
            </a:r>
          </a:p>
        </p:txBody>
      </p:sp>
    </p:spTree>
    <p:extLst>
      <p:ext uri="{BB962C8B-B14F-4D97-AF65-F5344CB8AC3E}">
        <p14:creationId xmlns:p14="http://schemas.microsoft.com/office/powerpoint/2010/main" val="462138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SharedContentType xmlns="Microsoft.SharePoint.Taxonomy.ContentTypeSync" SourceId="c52eb4dc-0ef3-4aa8-8e03-025dbf6c8637" ContentTypeId="0x0101" PreviousValue="false"/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52D14E2B9B5D641B191E43597E49577" ma:contentTypeVersion="15" ma:contentTypeDescription="Create a new document." ma:contentTypeScope="" ma:versionID="abacb73d00ce236acd10fed4b5d72d27">
  <xsd:schema xmlns:xsd="http://www.w3.org/2001/XMLSchema" xmlns:xs="http://www.w3.org/2001/XMLSchema" xmlns:p="http://schemas.microsoft.com/office/2006/metadata/properties" xmlns:ns2="a696dfc3-936f-483b-978d-ef063a349173" xmlns:ns3="cfc89353-1ffb-4d8c-bf91-b5047b559090" targetNamespace="http://schemas.microsoft.com/office/2006/metadata/properties" ma:root="true" ma:fieldsID="6da689c8d5fea445fc06d3d0ae96e26e" ns2:_="" ns3:_="">
    <xsd:import namespace="a696dfc3-936f-483b-978d-ef063a349173"/>
    <xsd:import namespace="cfc89353-1ffb-4d8c-bf91-b5047b55909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LengthInSecond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696dfc3-936f-483b-978d-ef063a34917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c52eb4dc-0ef3-4aa8-8e03-025dbf6c8637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bjectDetectorVersions" ma:index="2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fc89353-1ffb-4d8c-bf91-b5047b559090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4" nillable="true" ma:displayName="Taxonomy Catch All Column" ma:hidden="true" ma:list="{c3547ffb-3377-4134-8cf6-c3f8780b39a6}" ma:internalName="TaxCatchAll" ma:showField="CatchAllData" ma:web="cfc89353-1ffb-4d8c-bf91-b5047b55909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a696dfc3-936f-483b-978d-ef063a349173">
      <Terms xmlns="http://schemas.microsoft.com/office/infopath/2007/PartnerControls"/>
    </lcf76f155ced4ddcb4097134ff3c332f>
    <TaxCatchAll xmlns="cfc89353-1ffb-4d8c-bf91-b5047b559090" xsi:nil="true"/>
  </documentManagement>
</p:properties>
</file>

<file path=customXml/itemProps1.xml><?xml version="1.0" encoding="utf-8"?>
<ds:datastoreItem xmlns:ds="http://schemas.openxmlformats.org/officeDocument/2006/customXml" ds:itemID="{0A62DCFB-4A3A-408B-B09C-A9594B58278F}">
  <ds:schemaRefs>
    <ds:schemaRef ds:uri="Microsoft.SharePoint.Taxonomy.ContentTypeSync"/>
  </ds:schemaRefs>
</ds:datastoreItem>
</file>

<file path=customXml/itemProps2.xml><?xml version="1.0" encoding="utf-8"?>
<ds:datastoreItem xmlns:ds="http://schemas.openxmlformats.org/officeDocument/2006/customXml" ds:itemID="{E60E9F8E-754E-44A6-9EA6-237068D4443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C7EA5D5-EC6C-4730-A716-E2CB0362BEA5}">
  <ds:schemaRefs>
    <ds:schemaRef ds:uri="a696dfc3-936f-483b-978d-ef063a349173"/>
    <ds:schemaRef ds:uri="cfc89353-1ffb-4d8c-bf91-b5047b559090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4.xml><?xml version="1.0" encoding="utf-8"?>
<ds:datastoreItem xmlns:ds="http://schemas.openxmlformats.org/officeDocument/2006/customXml" ds:itemID="{C71BF1E7-9CF6-4C39-B837-3172DE2FFF00}">
  <ds:schemaRefs>
    <ds:schemaRef ds:uri="http://schemas.microsoft.com/office/2006/documentManagement/types"/>
    <ds:schemaRef ds:uri="http://schemas.microsoft.com/office/2006/metadata/properties"/>
    <ds:schemaRef ds:uri="http://www.w3.org/XML/1998/namespace"/>
    <ds:schemaRef ds:uri="http://purl.org/dc/terms/"/>
    <ds:schemaRef ds:uri="http://purl.org/dc/elements/1.1/"/>
    <ds:schemaRef ds:uri="http://schemas.microsoft.com/office/infopath/2007/PartnerControls"/>
    <ds:schemaRef ds:uri="http://schemas.openxmlformats.org/package/2006/metadata/core-properties"/>
    <ds:schemaRef ds:uri="cfc89353-1ffb-4d8c-bf91-b5047b559090"/>
    <ds:schemaRef ds:uri="a696dfc3-936f-483b-978d-ef063a349173"/>
    <ds:schemaRef ds:uri="http://purl.org/dc/dcmitype/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559</Words>
  <Application>Microsoft Office PowerPoint</Application>
  <PresentationFormat>Widescreen</PresentationFormat>
  <Paragraphs>200</Paragraphs>
  <Slides>41</Slides>
  <Notes>41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Nicolas.Kirrmann@microsoft.com</dc:creator>
  <cp:lastModifiedBy>Nicolas Kirrmann</cp:lastModifiedBy>
  <cp:revision>3</cp:revision>
  <dcterms:created xsi:type="dcterms:W3CDTF">2023-02-06T08:52:00Z</dcterms:created>
  <dcterms:modified xsi:type="dcterms:W3CDTF">2023-10-12T12:02:21Z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0x010100A52D14E2B9B5D641B191E43597E49577</vt:lpwstr>
  </property>
  <property fmtid="{D5CDD505-2E9C-101B-9397-08002B2CF9AE}" pid="3" name="MediaServiceImageTags">
    <vt:lpwstr/>
  </property>
  <property fmtid="{D5CDD505-2E9C-101B-9397-08002B2CF9AE}" pid="4" name="MSIP_Label_797e4f81-4b1c-4a3a-b237-8636707719dc_Enabled">
    <vt:lpwstr>true</vt:lpwstr>
  </property>
  <property fmtid="{D5CDD505-2E9C-101B-9397-08002B2CF9AE}" pid="5" name="MSIP_Label_797e4f81-4b1c-4a3a-b237-8636707719dc_SetDate">
    <vt:lpwstr>2023-04-13T14:17:47Z</vt:lpwstr>
  </property>
  <property fmtid="{D5CDD505-2E9C-101B-9397-08002B2CF9AE}" pid="6" name="MSIP_Label_797e4f81-4b1c-4a3a-b237-8636707719dc_Method">
    <vt:lpwstr>Privileged</vt:lpwstr>
  </property>
  <property fmtid="{D5CDD505-2E9C-101B-9397-08002B2CF9AE}" pid="7" name="MSIP_Label_797e4f81-4b1c-4a3a-b237-8636707719dc_Name">
    <vt:lpwstr>797e4f81-4b1c-4a3a-b237-8636707719dc</vt:lpwstr>
  </property>
  <property fmtid="{D5CDD505-2E9C-101B-9397-08002B2CF9AE}" pid="8" name="MSIP_Label_797e4f81-4b1c-4a3a-b237-8636707719dc_SiteId">
    <vt:lpwstr>d5bb6d35-8a82-4329-b49a-5030bd6497ab</vt:lpwstr>
  </property>
  <property fmtid="{D5CDD505-2E9C-101B-9397-08002B2CF9AE}" pid="9" name="MSIP_Label_797e4f81-4b1c-4a3a-b237-8636707719dc_ActionId">
    <vt:lpwstr>d1eab00f-8d81-43ee-8aba-43ac788b2c35</vt:lpwstr>
  </property>
  <property fmtid="{D5CDD505-2E9C-101B-9397-08002B2CF9AE}" pid="10" name="MSIP_Label_797e4f81-4b1c-4a3a-b237-8636707719dc_ContentBits">
    <vt:lpwstr>2</vt:lpwstr>
  </property>
</Properties>
</file>